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20F26-B423-4F02-BC25-F51EF17196AB}" v="61" dt="2024-03-04T18:47:59.2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26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Thurley" userId="70d714d9-f5e3-4aea-9a0f-d108cd1224c0" providerId="ADAL" clId="{F0A20F26-B423-4F02-BC25-F51EF17196AB}"/>
    <pc:docChg chg="undo custSel modSld">
      <pc:chgData name="Kylie Thurley" userId="70d714d9-f5e3-4aea-9a0f-d108cd1224c0" providerId="ADAL" clId="{F0A20F26-B423-4F02-BC25-F51EF17196AB}" dt="2024-03-04T18:48:03.849" v="275" actId="207"/>
      <pc:docMkLst>
        <pc:docMk/>
      </pc:docMkLst>
      <pc:sldChg chg="addSp modSp mod">
        <pc:chgData name="Kylie Thurley" userId="70d714d9-f5e3-4aea-9a0f-d108cd1224c0" providerId="ADAL" clId="{F0A20F26-B423-4F02-BC25-F51EF17196AB}" dt="2024-03-04T18:38:01.576" v="9" actId="255"/>
        <pc:sldMkLst>
          <pc:docMk/>
          <pc:sldMk cId="0" sldId="256"/>
        </pc:sldMkLst>
        <pc:spChg chg="add mod">
          <ac:chgData name="Kylie Thurley" userId="70d714d9-f5e3-4aea-9a0f-d108cd1224c0" providerId="ADAL" clId="{F0A20F26-B423-4F02-BC25-F51EF17196AB}" dt="2024-03-04T18:38:01.576" v="9" actId="255"/>
          <ac:spMkLst>
            <pc:docMk/>
            <pc:sldMk cId="0" sldId="256"/>
            <ac:spMk id="9" creationId="{8DEF818F-9740-7B45-2978-EEA26201F93E}"/>
          </ac:spMkLst>
        </pc:spChg>
      </pc:sldChg>
      <pc:sldChg chg="addSp modSp mod">
        <pc:chgData name="Kylie Thurley" userId="70d714d9-f5e3-4aea-9a0f-d108cd1224c0" providerId="ADAL" clId="{F0A20F26-B423-4F02-BC25-F51EF17196AB}" dt="2024-03-04T18:39:28.025" v="57" actId="207"/>
        <pc:sldMkLst>
          <pc:docMk/>
          <pc:sldMk cId="0" sldId="257"/>
        </pc:sldMkLst>
        <pc:spChg chg="add mod">
          <ac:chgData name="Kylie Thurley" userId="70d714d9-f5e3-4aea-9a0f-d108cd1224c0" providerId="ADAL" clId="{F0A20F26-B423-4F02-BC25-F51EF17196AB}" dt="2024-03-04T18:38:29.021" v="15" actId="1076"/>
          <ac:spMkLst>
            <pc:docMk/>
            <pc:sldMk cId="0" sldId="257"/>
            <ac:spMk id="13" creationId="{E39794DC-5ED9-F886-0A1D-C68F3600C1C3}"/>
          </ac:spMkLst>
        </pc:spChg>
        <pc:spChg chg="add mod">
          <ac:chgData name="Kylie Thurley" userId="70d714d9-f5e3-4aea-9a0f-d108cd1224c0" providerId="ADAL" clId="{F0A20F26-B423-4F02-BC25-F51EF17196AB}" dt="2024-03-04T18:39:28.025" v="57" actId="207"/>
          <ac:spMkLst>
            <pc:docMk/>
            <pc:sldMk cId="0" sldId="257"/>
            <ac:spMk id="14" creationId="{4C09ACC3-A2F2-6AEF-71D9-E54A8B481FD8}"/>
          </ac:spMkLst>
        </pc:spChg>
      </pc:sldChg>
      <pc:sldChg chg="addSp modSp mod">
        <pc:chgData name="Kylie Thurley" userId="70d714d9-f5e3-4aea-9a0f-d108cd1224c0" providerId="ADAL" clId="{F0A20F26-B423-4F02-BC25-F51EF17196AB}" dt="2024-03-04T18:47:47.588" v="269" actId="207"/>
        <pc:sldMkLst>
          <pc:docMk/>
          <pc:sldMk cId="0" sldId="258"/>
        </pc:sldMkLst>
        <pc:spChg chg="add mod">
          <ac:chgData name="Kylie Thurley" userId="70d714d9-f5e3-4aea-9a0f-d108cd1224c0" providerId="ADAL" clId="{F0A20F26-B423-4F02-BC25-F51EF17196AB}" dt="2024-03-04T18:39:45.474" v="59" actId="1076"/>
          <ac:spMkLst>
            <pc:docMk/>
            <pc:sldMk cId="0" sldId="258"/>
            <ac:spMk id="28" creationId="{0978A246-DCB8-6AC0-04EB-5D3E81128A09}"/>
          </ac:spMkLst>
        </pc:spChg>
        <pc:spChg chg="add mod">
          <ac:chgData name="Kylie Thurley" userId="70d714d9-f5e3-4aea-9a0f-d108cd1224c0" providerId="ADAL" clId="{F0A20F26-B423-4F02-BC25-F51EF17196AB}" dt="2024-03-04T18:47:47.588" v="269" actId="207"/>
          <ac:spMkLst>
            <pc:docMk/>
            <pc:sldMk cId="0" sldId="258"/>
            <ac:spMk id="29" creationId="{AC516498-2FE2-BBF3-785B-DAA6FAED2489}"/>
          </ac:spMkLst>
        </pc:spChg>
      </pc:sldChg>
      <pc:sldChg chg="addSp modSp mod">
        <pc:chgData name="Kylie Thurley" userId="70d714d9-f5e3-4aea-9a0f-d108cd1224c0" providerId="ADAL" clId="{F0A20F26-B423-4F02-BC25-F51EF17196AB}" dt="2024-03-04T18:48:03.849" v="275" actId="207"/>
        <pc:sldMkLst>
          <pc:docMk/>
          <pc:sldMk cId="0" sldId="259"/>
        </pc:sldMkLst>
        <pc:spChg chg="mod">
          <ac:chgData name="Kylie Thurley" userId="70d714d9-f5e3-4aea-9a0f-d108cd1224c0" providerId="ADAL" clId="{F0A20F26-B423-4F02-BC25-F51EF17196AB}" dt="2024-03-04T18:47:57.934" v="272" actId="6549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Kylie Thurley" userId="70d714d9-f5e3-4aea-9a0f-d108cd1224c0" providerId="ADAL" clId="{F0A20F26-B423-4F02-BC25-F51EF17196AB}" dt="2024-03-04T18:39:53.508" v="61" actId="1076"/>
          <ac:spMkLst>
            <pc:docMk/>
            <pc:sldMk cId="0" sldId="259"/>
            <ac:spMk id="9" creationId="{9B7CBB64-3C54-8684-ACC3-50BC4E5EE178}"/>
          </ac:spMkLst>
        </pc:spChg>
        <pc:spChg chg="add mod">
          <ac:chgData name="Kylie Thurley" userId="70d714d9-f5e3-4aea-9a0f-d108cd1224c0" providerId="ADAL" clId="{F0A20F26-B423-4F02-BC25-F51EF17196AB}" dt="2024-03-04T18:48:03.849" v="275" actId="207"/>
          <ac:spMkLst>
            <pc:docMk/>
            <pc:sldMk cId="0" sldId="259"/>
            <ac:spMk id="10" creationId="{5E112387-65BB-6AEC-D82D-57334988DFFE}"/>
          </ac:spMkLst>
        </pc:spChg>
      </pc:sldChg>
      <pc:sldChg chg="addSp modSp mod">
        <pc:chgData name="Kylie Thurley" userId="70d714d9-f5e3-4aea-9a0f-d108cd1224c0" providerId="ADAL" clId="{F0A20F26-B423-4F02-BC25-F51EF17196AB}" dt="2024-03-04T18:47:26.532" v="266" actId="207"/>
        <pc:sldMkLst>
          <pc:docMk/>
          <pc:sldMk cId="0" sldId="260"/>
        </pc:sldMkLst>
        <pc:spChg chg="add mod">
          <ac:chgData name="Kylie Thurley" userId="70d714d9-f5e3-4aea-9a0f-d108cd1224c0" providerId="ADAL" clId="{F0A20F26-B423-4F02-BC25-F51EF17196AB}" dt="2024-03-04T18:39:59.080" v="63" actId="1076"/>
          <ac:spMkLst>
            <pc:docMk/>
            <pc:sldMk cId="0" sldId="260"/>
            <ac:spMk id="8" creationId="{A8BC471C-1A90-75E2-C7E1-1BAAB3105B1E}"/>
          </ac:spMkLst>
        </pc:spChg>
        <pc:spChg chg="add mod">
          <ac:chgData name="Kylie Thurley" userId="70d714d9-f5e3-4aea-9a0f-d108cd1224c0" providerId="ADAL" clId="{F0A20F26-B423-4F02-BC25-F51EF17196AB}" dt="2024-03-04T18:47:26.532" v="266" actId="207"/>
          <ac:spMkLst>
            <pc:docMk/>
            <pc:sldMk cId="0" sldId="260"/>
            <ac:spMk id="9" creationId="{23815AE4-FFF1-8052-DD71-2BED3F10F225}"/>
          </ac:spMkLst>
        </pc:spChg>
      </pc:sldChg>
      <pc:sldChg chg="addSp modSp mod">
        <pc:chgData name="Kylie Thurley" userId="70d714d9-f5e3-4aea-9a0f-d108cd1224c0" providerId="ADAL" clId="{F0A20F26-B423-4F02-BC25-F51EF17196AB}" dt="2024-03-04T18:47:17.475" v="263" actId="1076"/>
        <pc:sldMkLst>
          <pc:docMk/>
          <pc:sldMk cId="0" sldId="261"/>
        </pc:sldMkLst>
        <pc:spChg chg="add mod">
          <ac:chgData name="Kylie Thurley" userId="70d714d9-f5e3-4aea-9a0f-d108cd1224c0" providerId="ADAL" clId="{F0A20F26-B423-4F02-BC25-F51EF17196AB}" dt="2024-03-04T18:40:04.235" v="65" actId="1076"/>
          <ac:spMkLst>
            <pc:docMk/>
            <pc:sldMk cId="0" sldId="261"/>
            <ac:spMk id="12" creationId="{0F6CC1E5-C142-7B68-8623-95473A20BA46}"/>
          </ac:spMkLst>
        </pc:spChg>
        <pc:spChg chg="add mod">
          <ac:chgData name="Kylie Thurley" userId="70d714d9-f5e3-4aea-9a0f-d108cd1224c0" providerId="ADAL" clId="{F0A20F26-B423-4F02-BC25-F51EF17196AB}" dt="2024-03-04T18:47:09.674" v="259" actId="1076"/>
          <ac:spMkLst>
            <pc:docMk/>
            <pc:sldMk cId="0" sldId="261"/>
            <ac:spMk id="13" creationId="{422EDC31-1672-59CC-76FB-47CE4AB4AFC8}"/>
          </ac:spMkLst>
        </pc:spChg>
        <pc:spChg chg="add mod">
          <ac:chgData name="Kylie Thurley" userId="70d714d9-f5e3-4aea-9a0f-d108cd1224c0" providerId="ADAL" clId="{F0A20F26-B423-4F02-BC25-F51EF17196AB}" dt="2024-03-04T18:47:17.475" v="263" actId="1076"/>
          <ac:spMkLst>
            <pc:docMk/>
            <pc:sldMk cId="0" sldId="261"/>
            <ac:spMk id="14" creationId="{8CA8ED99-D9D1-14E6-E10F-5E5776F42021}"/>
          </ac:spMkLst>
        </pc:spChg>
        <pc:grpChg chg="mod">
          <ac:chgData name="Kylie Thurley" userId="70d714d9-f5e3-4aea-9a0f-d108cd1224c0" providerId="ADAL" clId="{F0A20F26-B423-4F02-BC25-F51EF17196AB}" dt="2024-03-04T18:47:13.973" v="262" actId="1076"/>
          <ac:grpSpMkLst>
            <pc:docMk/>
            <pc:sldMk cId="0" sldId="261"/>
            <ac:grpSpMk id="3" creationId="{00000000-0000-0000-0000-000000000000}"/>
          </ac:grpSpMkLst>
        </pc:grpChg>
      </pc:sldChg>
      <pc:sldChg chg="addSp modSp mod">
        <pc:chgData name="Kylie Thurley" userId="70d714d9-f5e3-4aea-9a0f-d108cd1224c0" providerId="ADAL" clId="{F0A20F26-B423-4F02-BC25-F51EF17196AB}" dt="2024-03-04T18:47:03.691" v="257" actId="121"/>
        <pc:sldMkLst>
          <pc:docMk/>
          <pc:sldMk cId="0" sldId="262"/>
        </pc:sldMkLst>
        <pc:spChg chg="add mod">
          <ac:chgData name="Kylie Thurley" userId="70d714d9-f5e3-4aea-9a0f-d108cd1224c0" providerId="ADAL" clId="{F0A20F26-B423-4F02-BC25-F51EF17196AB}" dt="2024-03-04T18:40:09.477" v="67" actId="1076"/>
          <ac:spMkLst>
            <pc:docMk/>
            <pc:sldMk cId="0" sldId="262"/>
            <ac:spMk id="10" creationId="{F09B001D-1545-B770-348E-BA047152A220}"/>
          </ac:spMkLst>
        </pc:spChg>
        <pc:spChg chg="add mod">
          <ac:chgData name="Kylie Thurley" userId="70d714d9-f5e3-4aea-9a0f-d108cd1224c0" providerId="ADAL" clId="{F0A20F26-B423-4F02-BC25-F51EF17196AB}" dt="2024-03-04T18:46:53.275" v="254" actId="1076"/>
          <ac:spMkLst>
            <pc:docMk/>
            <pc:sldMk cId="0" sldId="262"/>
            <ac:spMk id="11" creationId="{C5582E6B-604D-B42B-FB25-D00ECB1FE939}"/>
          </ac:spMkLst>
        </pc:spChg>
        <pc:spChg chg="add mod">
          <ac:chgData name="Kylie Thurley" userId="70d714d9-f5e3-4aea-9a0f-d108cd1224c0" providerId="ADAL" clId="{F0A20F26-B423-4F02-BC25-F51EF17196AB}" dt="2024-03-04T18:47:03.691" v="257" actId="121"/>
          <ac:spMkLst>
            <pc:docMk/>
            <pc:sldMk cId="0" sldId="262"/>
            <ac:spMk id="12" creationId="{3095C0B3-87A4-CB4E-7824-117221298580}"/>
          </ac:spMkLst>
        </pc:spChg>
      </pc:sldChg>
      <pc:sldChg chg="addSp modSp mod">
        <pc:chgData name="Kylie Thurley" userId="70d714d9-f5e3-4aea-9a0f-d108cd1224c0" providerId="ADAL" clId="{F0A20F26-B423-4F02-BC25-F51EF17196AB}" dt="2024-03-04T18:46:45.804" v="251" actId="1076"/>
        <pc:sldMkLst>
          <pc:docMk/>
          <pc:sldMk cId="0" sldId="263"/>
        </pc:sldMkLst>
        <pc:spChg chg="add mod">
          <ac:chgData name="Kylie Thurley" userId="70d714d9-f5e3-4aea-9a0f-d108cd1224c0" providerId="ADAL" clId="{F0A20F26-B423-4F02-BC25-F51EF17196AB}" dt="2024-03-04T18:40:17.486" v="69" actId="1076"/>
          <ac:spMkLst>
            <pc:docMk/>
            <pc:sldMk cId="0" sldId="263"/>
            <ac:spMk id="8" creationId="{5A030364-05ED-3CFB-075F-3630BD2E9051}"/>
          </ac:spMkLst>
        </pc:spChg>
        <pc:spChg chg="add mod">
          <ac:chgData name="Kylie Thurley" userId="70d714d9-f5e3-4aea-9a0f-d108cd1224c0" providerId="ADAL" clId="{F0A20F26-B423-4F02-BC25-F51EF17196AB}" dt="2024-03-04T18:46:45.804" v="251" actId="1076"/>
          <ac:spMkLst>
            <pc:docMk/>
            <pc:sldMk cId="0" sldId="263"/>
            <ac:spMk id="9" creationId="{4CBEA0E6-B7CC-B5B8-DAEC-DB02B8FA019B}"/>
          </ac:spMkLst>
        </pc:spChg>
        <pc:grpChg chg="mod">
          <ac:chgData name="Kylie Thurley" userId="70d714d9-f5e3-4aea-9a0f-d108cd1224c0" providerId="ADAL" clId="{F0A20F26-B423-4F02-BC25-F51EF17196AB}" dt="2024-03-04T18:40:37.738" v="77" actId="1076"/>
          <ac:grpSpMkLst>
            <pc:docMk/>
            <pc:sldMk cId="0" sldId="263"/>
            <ac:grpSpMk id="2" creationId="{00000000-0000-0000-0000-000000000000}"/>
          </ac:grpSpMkLst>
        </pc:grpChg>
      </pc:sldChg>
      <pc:sldChg chg="addSp modSp mod">
        <pc:chgData name="Kylie Thurley" userId="70d714d9-f5e3-4aea-9a0f-d108cd1224c0" providerId="ADAL" clId="{F0A20F26-B423-4F02-BC25-F51EF17196AB}" dt="2024-03-04T18:46:31.181" v="246" actId="1076"/>
        <pc:sldMkLst>
          <pc:docMk/>
          <pc:sldMk cId="0" sldId="264"/>
        </pc:sldMkLst>
        <pc:spChg chg="add mod">
          <ac:chgData name="Kylie Thurley" userId="70d714d9-f5e3-4aea-9a0f-d108cd1224c0" providerId="ADAL" clId="{F0A20F26-B423-4F02-BC25-F51EF17196AB}" dt="2024-03-04T18:40:22.406" v="71" actId="1076"/>
          <ac:spMkLst>
            <pc:docMk/>
            <pc:sldMk cId="0" sldId="264"/>
            <ac:spMk id="7" creationId="{11177A96-F5F2-749E-3C13-BF8DF95535A1}"/>
          </ac:spMkLst>
        </pc:spChg>
        <pc:spChg chg="add mod">
          <ac:chgData name="Kylie Thurley" userId="70d714d9-f5e3-4aea-9a0f-d108cd1224c0" providerId="ADAL" clId="{F0A20F26-B423-4F02-BC25-F51EF17196AB}" dt="2024-03-04T18:46:31.181" v="246" actId="1076"/>
          <ac:spMkLst>
            <pc:docMk/>
            <pc:sldMk cId="0" sldId="264"/>
            <ac:spMk id="8" creationId="{34F9BA53-2E68-21E9-C08E-F174E75E27E8}"/>
          </ac:spMkLst>
        </pc:spChg>
      </pc:sldChg>
      <pc:sldChg chg="addSp delSp modSp mod">
        <pc:chgData name="Kylie Thurley" userId="70d714d9-f5e3-4aea-9a0f-d108cd1224c0" providerId="ADAL" clId="{F0A20F26-B423-4F02-BC25-F51EF17196AB}" dt="2024-03-04T18:46:16.003" v="242" actId="207"/>
        <pc:sldMkLst>
          <pc:docMk/>
          <pc:sldMk cId="0" sldId="265"/>
        </pc:sldMkLst>
        <pc:spChg chg="add mod">
          <ac:chgData name="Kylie Thurley" userId="70d714d9-f5e3-4aea-9a0f-d108cd1224c0" providerId="ADAL" clId="{F0A20F26-B423-4F02-BC25-F51EF17196AB}" dt="2024-03-04T18:40:26.969" v="73" actId="1076"/>
          <ac:spMkLst>
            <pc:docMk/>
            <pc:sldMk cId="0" sldId="265"/>
            <ac:spMk id="11" creationId="{D4EA57DE-2E9F-1590-6B3F-3B07E7B4BC14}"/>
          </ac:spMkLst>
        </pc:spChg>
        <pc:spChg chg="add mod">
          <ac:chgData name="Kylie Thurley" userId="70d714d9-f5e3-4aea-9a0f-d108cd1224c0" providerId="ADAL" clId="{F0A20F26-B423-4F02-BC25-F51EF17196AB}" dt="2024-03-04T18:46:06.450" v="237" actId="1076"/>
          <ac:spMkLst>
            <pc:docMk/>
            <pc:sldMk cId="0" sldId="265"/>
            <ac:spMk id="12" creationId="{A0004B4B-DBAF-2669-E041-0828773A702B}"/>
          </ac:spMkLst>
        </pc:spChg>
        <pc:spChg chg="add mod">
          <ac:chgData name="Kylie Thurley" userId="70d714d9-f5e3-4aea-9a0f-d108cd1224c0" providerId="ADAL" clId="{F0A20F26-B423-4F02-BC25-F51EF17196AB}" dt="2024-03-04T18:46:16.003" v="242" actId="207"/>
          <ac:spMkLst>
            <pc:docMk/>
            <pc:sldMk cId="0" sldId="265"/>
            <ac:spMk id="13" creationId="{A94D85E9-FB70-2B5F-F8E2-8BBE2D4DFEF8}"/>
          </ac:spMkLst>
        </pc:spChg>
        <pc:grpChg chg="mod">
          <ac:chgData name="Kylie Thurley" userId="70d714d9-f5e3-4aea-9a0f-d108cd1224c0" providerId="ADAL" clId="{F0A20F26-B423-4F02-BC25-F51EF17196AB}" dt="2024-03-04T18:46:09.804" v="240" actId="1076"/>
          <ac:grpSpMkLst>
            <pc:docMk/>
            <pc:sldMk cId="0" sldId="265"/>
            <ac:grpSpMk id="2" creationId="{00000000-0000-0000-0000-000000000000}"/>
          </ac:grpSpMkLst>
        </pc:grpChg>
        <pc:picChg chg="add del">
          <ac:chgData name="Kylie Thurley" userId="70d714d9-f5e3-4aea-9a0f-d108cd1224c0" providerId="ADAL" clId="{F0A20F26-B423-4F02-BC25-F51EF17196AB}" dt="2024-03-04T18:40:32.508" v="75" actId="478"/>
          <ac:picMkLst>
            <pc:docMk/>
            <pc:sldMk cId="0" sldId="265"/>
            <ac:picMk id="3" creationId="{00000000-0000-0000-0000-000000000000}"/>
          </ac:picMkLst>
        </pc:picChg>
      </pc:sldChg>
      <pc:sldChg chg="addSp modSp mod">
        <pc:chgData name="Kylie Thurley" userId="70d714d9-f5e3-4aea-9a0f-d108cd1224c0" providerId="ADAL" clId="{F0A20F26-B423-4F02-BC25-F51EF17196AB}" dt="2024-03-04T18:45:59.869" v="235" actId="207"/>
        <pc:sldMkLst>
          <pc:docMk/>
          <pc:sldMk cId="0" sldId="266"/>
        </pc:sldMkLst>
        <pc:spChg chg="add mod">
          <ac:chgData name="Kylie Thurley" userId="70d714d9-f5e3-4aea-9a0f-d108cd1224c0" providerId="ADAL" clId="{F0A20F26-B423-4F02-BC25-F51EF17196AB}" dt="2024-03-04T18:40:41.058" v="78"/>
          <ac:spMkLst>
            <pc:docMk/>
            <pc:sldMk cId="0" sldId="266"/>
            <ac:spMk id="8" creationId="{771D47EB-ABE7-735C-23A0-AABD3AF30649}"/>
          </ac:spMkLst>
        </pc:spChg>
        <pc:spChg chg="add mod">
          <ac:chgData name="Kylie Thurley" userId="70d714d9-f5e3-4aea-9a0f-d108cd1224c0" providerId="ADAL" clId="{F0A20F26-B423-4F02-BC25-F51EF17196AB}" dt="2024-03-04T18:45:59.869" v="235" actId="207"/>
          <ac:spMkLst>
            <pc:docMk/>
            <pc:sldMk cId="0" sldId="266"/>
            <ac:spMk id="9" creationId="{E376CBD3-9DF0-61E5-35FE-68A957A1AA0E}"/>
          </ac:spMkLst>
        </pc:spChg>
      </pc:sldChg>
      <pc:sldChg chg="addSp delSp modSp mod">
        <pc:chgData name="Kylie Thurley" userId="70d714d9-f5e3-4aea-9a0f-d108cd1224c0" providerId="ADAL" clId="{F0A20F26-B423-4F02-BC25-F51EF17196AB}" dt="2024-03-04T18:45:49.469" v="231" actId="1076"/>
        <pc:sldMkLst>
          <pc:docMk/>
          <pc:sldMk cId="0" sldId="267"/>
        </pc:sldMkLst>
        <pc:spChg chg="del mod">
          <ac:chgData name="Kylie Thurley" userId="70d714d9-f5e3-4aea-9a0f-d108cd1224c0" providerId="ADAL" clId="{F0A20F26-B423-4F02-BC25-F51EF17196AB}" dt="2024-03-04T18:45:27.324" v="224" actId="478"/>
          <ac:spMkLst>
            <pc:docMk/>
            <pc:sldMk cId="0" sldId="267"/>
            <ac:spMk id="16" creationId="{00000000-0000-0000-0000-000000000000}"/>
          </ac:spMkLst>
        </pc:spChg>
        <pc:spChg chg="add mod">
          <ac:chgData name="Kylie Thurley" userId="70d714d9-f5e3-4aea-9a0f-d108cd1224c0" providerId="ADAL" clId="{F0A20F26-B423-4F02-BC25-F51EF17196AB}" dt="2024-03-04T18:40:46.806" v="80" actId="1076"/>
          <ac:spMkLst>
            <pc:docMk/>
            <pc:sldMk cId="0" sldId="267"/>
            <ac:spMk id="17" creationId="{12209A10-44B0-118F-9E1B-7D49A79D6821}"/>
          </ac:spMkLst>
        </pc:spChg>
        <pc:spChg chg="add mod">
          <ac:chgData name="Kylie Thurley" userId="70d714d9-f5e3-4aea-9a0f-d108cd1224c0" providerId="ADAL" clId="{F0A20F26-B423-4F02-BC25-F51EF17196AB}" dt="2024-03-04T18:45:14.287" v="219"/>
          <ac:spMkLst>
            <pc:docMk/>
            <pc:sldMk cId="0" sldId="267"/>
            <ac:spMk id="18" creationId="{C24D7A0F-B9C6-F06C-4186-5D9B7B8380A1}"/>
          </ac:spMkLst>
        </pc:spChg>
        <pc:spChg chg="add mod">
          <ac:chgData name="Kylie Thurley" userId="70d714d9-f5e3-4aea-9a0f-d108cd1224c0" providerId="ADAL" clId="{F0A20F26-B423-4F02-BC25-F51EF17196AB}" dt="2024-03-04T18:45:37.744" v="227" actId="207"/>
          <ac:spMkLst>
            <pc:docMk/>
            <pc:sldMk cId="0" sldId="267"/>
            <ac:spMk id="19" creationId="{FE8B21CF-047A-428C-DACE-6C01571061F9}"/>
          </ac:spMkLst>
        </pc:spChg>
        <pc:spChg chg="add mod">
          <ac:chgData name="Kylie Thurley" userId="70d714d9-f5e3-4aea-9a0f-d108cd1224c0" providerId="ADAL" clId="{F0A20F26-B423-4F02-BC25-F51EF17196AB}" dt="2024-03-04T18:45:44.414" v="229" actId="1076"/>
          <ac:spMkLst>
            <pc:docMk/>
            <pc:sldMk cId="0" sldId="267"/>
            <ac:spMk id="20" creationId="{39A9DC06-AA89-E2E2-81CB-2C6605ED4360}"/>
          </ac:spMkLst>
        </pc:spChg>
        <pc:spChg chg="add mod">
          <ac:chgData name="Kylie Thurley" userId="70d714d9-f5e3-4aea-9a0f-d108cd1224c0" providerId="ADAL" clId="{F0A20F26-B423-4F02-BC25-F51EF17196AB}" dt="2024-03-04T18:45:49.469" v="231" actId="1076"/>
          <ac:spMkLst>
            <pc:docMk/>
            <pc:sldMk cId="0" sldId="267"/>
            <ac:spMk id="21" creationId="{ECC18C68-947F-8597-0499-905B925E7EE5}"/>
          </ac:spMkLst>
        </pc:spChg>
        <pc:grpChg chg="mod">
          <ac:chgData name="Kylie Thurley" userId="70d714d9-f5e3-4aea-9a0f-d108cd1224c0" providerId="ADAL" clId="{F0A20F26-B423-4F02-BC25-F51EF17196AB}" dt="2024-03-04T18:45:17.614" v="221" actId="1076"/>
          <ac:grpSpMkLst>
            <pc:docMk/>
            <pc:sldMk cId="0" sldId="267"/>
            <ac:grpSpMk id="5" creationId="{00000000-0000-0000-0000-000000000000}"/>
          </ac:grpSpMkLst>
        </pc:grpChg>
      </pc:sldChg>
      <pc:sldChg chg="addSp modSp mod">
        <pc:chgData name="Kylie Thurley" userId="70d714d9-f5e3-4aea-9a0f-d108cd1224c0" providerId="ADAL" clId="{F0A20F26-B423-4F02-BC25-F51EF17196AB}" dt="2024-03-04T18:45:11.978" v="218" actId="1076"/>
        <pc:sldMkLst>
          <pc:docMk/>
          <pc:sldMk cId="0" sldId="268"/>
        </pc:sldMkLst>
        <pc:spChg chg="add mod">
          <ac:chgData name="Kylie Thurley" userId="70d714d9-f5e3-4aea-9a0f-d108cd1224c0" providerId="ADAL" clId="{F0A20F26-B423-4F02-BC25-F51EF17196AB}" dt="2024-03-04T18:40:58.237" v="87" actId="1076"/>
          <ac:spMkLst>
            <pc:docMk/>
            <pc:sldMk cId="0" sldId="268"/>
            <ac:spMk id="9" creationId="{E90B3E5F-1E22-FD90-0B74-0EB8C80534ED}"/>
          </ac:spMkLst>
        </pc:spChg>
        <pc:spChg chg="add mod">
          <ac:chgData name="Kylie Thurley" userId="70d714d9-f5e3-4aea-9a0f-d108cd1224c0" providerId="ADAL" clId="{F0A20F26-B423-4F02-BC25-F51EF17196AB}" dt="2024-03-04T18:45:08.057" v="216" actId="207"/>
          <ac:spMkLst>
            <pc:docMk/>
            <pc:sldMk cId="0" sldId="268"/>
            <ac:spMk id="10" creationId="{0AF2AF62-11C6-497D-F154-EDA6C01C5F45}"/>
          </ac:spMkLst>
        </pc:spChg>
        <pc:spChg chg="add mod">
          <ac:chgData name="Kylie Thurley" userId="70d714d9-f5e3-4aea-9a0f-d108cd1224c0" providerId="ADAL" clId="{F0A20F26-B423-4F02-BC25-F51EF17196AB}" dt="2024-03-04T18:45:11.978" v="218" actId="1076"/>
          <ac:spMkLst>
            <pc:docMk/>
            <pc:sldMk cId="0" sldId="268"/>
            <ac:spMk id="11" creationId="{469C5900-F007-2156-C5A7-2C236FF0206C}"/>
          </ac:spMkLst>
        </pc:spChg>
      </pc:sldChg>
      <pc:sldChg chg="addSp modSp mod">
        <pc:chgData name="Kylie Thurley" userId="70d714d9-f5e3-4aea-9a0f-d108cd1224c0" providerId="ADAL" clId="{F0A20F26-B423-4F02-BC25-F51EF17196AB}" dt="2024-03-04T18:44:59.403" v="213" actId="14100"/>
        <pc:sldMkLst>
          <pc:docMk/>
          <pc:sldMk cId="0" sldId="269"/>
        </pc:sldMkLst>
        <pc:spChg chg="add mod">
          <ac:chgData name="Kylie Thurley" userId="70d714d9-f5e3-4aea-9a0f-d108cd1224c0" providerId="ADAL" clId="{F0A20F26-B423-4F02-BC25-F51EF17196AB}" dt="2024-03-04T18:41:02.351" v="89" actId="1076"/>
          <ac:spMkLst>
            <pc:docMk/>
            <pc:sldMk cId="0" sldId="269"/>
            <ac:spMk id="12" creationId="{B5792F55-C64B-4FC2-60E4-E1CFD8A7B74F}"/>
          </ac:spMkLst>
        </pc:spChg>
        <pc:spChg chg="add mod">
          <ac:chgData name="Kylie Thurley" userId="70d714d9-f5e3-4aea-9a0f-d108cd1224c0" providerId="ADAL" clId="{F0A20F26-B423-4F02-BC25-F51EF17196AB}" dt="2024-03-04T18:44:52.700" v="210" actId="14100"/>
          <ac:spMkLst>
            <pc:docMk/>
            <pc:sldMk cId="0" sldId="269"/>
            <ac:spMk id="13" creationId="{6DF388A0-23A7-EBCB-81B2-80D479E5869E}"/>
          </ac:spMkLst>
        </pc:spChg>
        <pc:spChg chg="add mod">
          <ac:chgData name="Kylie Thurley" userId="70d714d9-f5e3-4aea-9a0f-d108cd1224c0" providerId="ADAL" clId="{F0A20F26-B423-4F02-BC25-F51EF17196AB}" dt="2024-03-04T18:44:59.403" v="213" actId="14100"/>
          <ac:spMkLst>
            <pc:docMk/>
            <pc:sldMk cId="0" sldId="269"/>
            <ac:spMk id="14" creationId="{F0165623-E385-75D9-4361-A15B209B0333}"/>
          </ac:spMkLst>
        </pc:spChg>
      </pc:sldChg>
      <pc:sldChg chg="addSp modSp mod">
        <pc:chgData name="Kylie Thurley" userId="70d714d9-f5e3-4aea-9a0f-d108cd1224c0" providerId="ADAL" clId="{F0A20F26-B423-4F02-BC25-F51EF17196AB}" dt="2024-03-04T18:44:44.989" v="207" actId="14100"/>
        <pc:sldMkLst>
          <pc:docMk/>
          <pc:sldMk cId="0" sldId="270"/>
        </pc:sldMkLst>
        <pc:spChg chg="add mod">
          <ac:chgData name="Kylie Thurley" userId="70d714d9-f5e3-4aea-9a0f-d108cd1224c0" providerId="ADAL" clId="{F0A20F26-B423-4F02-BC25-F51EF17196AB}" dt="2024-03-04T18:41:05.550" v="91" actId="1076"/>
          <ac:spMkLst>
            <pc:docMk/>
            <pc:sldMk cId="0" sldId="270"/>
            <ac:spMk id="12" creationId="{BE4C9D21-81F8-AF46-AEDC-E96DB3EE93E5}"/>
          </ac:spMkLst>
        </pc:spChg>
        <pc:spChg chg="add mod">
          <ac:chgData name="Kylie Thurley" userId="70d714d9-f5e3-4aea-9a0f-d108cd1224c0" providerId="ADAL" clId="{F0A20F26-B423-4F02-BC25-F51EF17196AB}" dt="2024-03-04T18:44:44.989" v="207" actId="14100"/>
          <ac:spMkLst>
            <pc:docMk/>
            <pc:sldMk cId="0" sldId="270"/>
            <ac:spMk id="13" creationId="{0E6886C4-CFC8-3A83-3F5A-D25C488F9877}"/>
          </ac:spMkLst>
        </pc:spChg>
      </pc:sldChg>
      <pc:sldChg chg="addSp modSp mod">
        <pc:chgData name="Kylie Thurley" userId="70d714d9-f5e3-4aea-9a0f-d108cd1224c0" providerId="ADAL" clId="{F0A20F26-B423-4F02-BC25-F51EF17196AB}" dt="2024-03-04T18:44:34.928" v="204" actId="207"/>
        <pc:sldMkLst>
          <pc:docMk/>
          <pc:sldMk cId="0" sldId="271"/>
        </pc:sldMkLst>
        <pc:spChg chg="add mod">
          <ac:chgData name="Kylie Thurley" userId="70d714d9-f5e3-4aea-9a0f-d108cd1224c0" providerId="ADAL" clId="{F0A20F26-B423-4F02-BC25-F51EF17196AB}" dt="2024-03-04T18:41:09.548" v="93" actId="1076"/>
          <ac:spMkLst>
            <pc:docMk/>
            <pc:sldMk cId="0" sldId="271"/>
            <ac:spMk id="18" creationId="{2B7B4893-98B0-A2F1-7961-49E7338BFBB8}"/>
          </ac:spMkLst>
        </pc:spChg>
        <pc:spChg chg="add mod">
          <ac:chgData name="Kylie Thurley" userId="70d714d9-f5e3-4aea-9a0f-d108cd1224c0" providerId="ADAL" clId="{F0A20F26-B423-4F02-BC25-F51EF17196AB}" dt="2024-03-04T18:44:24.158" v="200" actId="14100"/>
          <ac:spMkLst>
            <pc:docMk/>
            <pc:sldMk cId="0" sldId="271"/>
            <ac:spMk id="19" creationId="{6D033DBE-5DA9-1043-FAC3-023CE9224532}"/>
          </ac:spMkLst>
        </pc:spChg>
        <pc:spChg chg="add mod">
          <ac:chgData name="Kylie Thurley" userId="70d714d9-f5e3-4aea-9a0f-d108cd1224c0" providerId="ADAL" clId="{F0A20F26-B423-4F02-BC25-F51EF17196AB}" dt="2024-03-04T18:44:34.928" v="204" actId="207"/>
          <ac:spMkLst>
            <pc:docMk/>
            <pc:sldMk cId="0" sldId="271"/>
            <ac:spMk id="20" creationId="{E8B145AD-8922-E96A-F9DE-8CFC4C840A12}"/>
          </ac:spMkLst>
        </pc:spChg>
      </pc:sldChg>
      <pc:sldChg chg="addSp modSp mod">
        <pc:chgData name="Kylie Thurley" userId="70d714d9-f5e3-4aea-9a0f-d108cd1224c0" providerId="ADAL" clId="{F0A20F26-B423-4F02-BC25-F51EF17196AB}" dt="2024-03-04T18:44:14.030" v="197" actId="14100"/>
        <pc:sldMkLst>
          <pc:docMk/>
          <pc:sldMk cId="0" sldId="272"/>
        </pc:sldMkLst>
        <pc:spChg chg="add mod">
          <ac:chgData name="Kylie Thurley" userId="70d714d9-f5e3-4aea-9a0f-d108cd1224c0" providerId="ADAL" clId="{F0A20F26-B423-4F02-BC25-F51EF17196AB}" dt="2024-03-04T18:41:14.946" v="95" actId="1076"/>
          <ac:spMkLst>
            <pc:docMk/>
            <pc:sldMk cId="0" sldId="272"/>
            <ac:spMk id="17" creationId="{2A528C60-EEC6-967F-7AD2-6A7B299F241C}"/>
          </ac:spMkLst>
        </pc:spChg>
        <pc:spChg chg="add mod">
          <ac:chgData name="Kylie Thurley" userId="70d714d9-f5e3-4aea-9a0f-d108cd1224c0" providerId="ADAL" clId="{F0A20F26-B423-4F02-BC25-F51EF17196AB}" dt="2024-03-04T18:43:53.134" v="190" actId="14100"/>
          <ac:spMkLst>
            <pc:docMk/>
            <pc:sldMk cId="0" sldId="272"/>
            <ac:spMk id="18" creationId="{4FE97E0C-4920-E301-F60B-BCD50AD6F94D}"/>
          </ac:spMkLst>
        </pc:spChg>
        <pc:spChg chg="add mod">
          <ac:chgData name="Kylie Thurley" userId="70d714d9-f5e3-4aea-9a0f-d108cd1224c0" providerId="ADAL" clId="{F0A20F26-B423-4F02-BC25-F51EF17196AB}" dt="2024-03-04T18:44:06.505" v="194" actId="1076"/>
          <ac:spMkLst>
            <pc:docMk/>
            <pc:sldMk cId="0" sldId="272"/>
            <ac:spMk id="19" creationId="{35790764-8B63-45CD-826B-0F96B44339D5}"/>
          </ac:spMkLst>
        </pc:spChg>
        <pc:spChg chg="add mod">
          <ac:chgData name="Kylie Thurley" userId="70d714d9-f5e3-4aea-9a0f-d108cd1224c0" providerId="ADAL" clId="{F0A20F26-B423-4F02-BC25-F51EF17196AB}" dt="2024-03-04T18:44:14.030" v="197" actId="14100"/>
          <ac:spMkLst>
            <pc:docMk/>
            <pc:sldMk cId="0" sldId="272"/>
            <ac:spMk id="20" creationId="{E00DCF36-AD10-721B-65E5-D1506AA80DDD}"/>
          </ac:spMkLst>
        </pc:spChg>
      </pc:sldChg>
      <pc:sldChg chg="addSp modSp mod">
        <pc:chgData name="Kylie Thurley" userId="70d714d9-f5e3-4aea-9a0f-d108cd1224c0" providerId="ADAL" clId="{F0A20F26-B423-4F02-BC25-F51EF17196AB}" dt="2024-03-04T18:43:46.348" v="187" actId="207"/>
        <pc:sldMkLst>
          <pc:docMk/>
          <pc:sldMk cId="0" sldId="273"/>
        </pc:sldMkLst>
        <pc:spChg chg="add mod">
          <ac:chgData name="Kylie Thurley" userId="70d714d9-f5e3-4aea-9a0f-d108cd1224c0" providerId="ADAL" clId="{F0A20F26-B423-4F02-BC25-F51EF17196AB}" dt="2024-03-04T18:41:18.980" v="97" actId="1076"/>
          <ac:spMkLst>
            <pc:docMk/>
            <pc:sldMk cId="0" sldId="273"/>
            <ac:spMk id="9" creationId="{97161CE0-837B-E5D6-B842-F2E349263FEC}"/>
          </ac:spMkLst>
        </pc:spChg>
        <pc:spChg chg="add mod">
          <ac:chgData name="Kylie Thurley" userId="70d714d9-f5e3-4aea-9a0f-d108cd1224c0" providerId="ADAL" clId="{F0A20F26-B423-4F02-BC25-F51EF17196AB}" dt="2024-03-04T18:43:46.348" v="187" actId="207"/>
          <ac:spMkLst>
            <pc:docMk/>
            <pc:sldMk cId="0" sldId="273"/>
            <ac:spMk id="10" creationId="{49CFCC9B-A45F-12F9-9F38-F55AC5446955}"/>
          </ac:spMkLst>
        </pc:spChg>
      </pc:sldChg>
      <pc:sldChg chg="addSp modSp mod">
        <pc:chgData name="Kylie Thurley" userId="70d714d9-f5e3-4aea-9a0f-d108cd1224c0" providerId="ADAL" clId="{F0A20F26-B423-4F02-BC25-F51EF17196AB}" dt="2024-03-04T18:43:36.214" v="184" actId="1076"/>
        <pc:sldMkLst>
          <pc:docMk/>
          <pc:sldMk cId="0" sldId="274"/>
        </pc:sldMkLst>
        <pc:spChg chg="add mod">
          <ac:chgData name="Kylie Thurley" userId="70d714d9-f5e3-4aea-9a0f-d108cd1224c0" providerId="ADAL" clId="{F0A20F26-B423-4F02-BC25-F51EF17196AB}" dt="2024-03-04T18:41:24.911" v="99" actId="1076"/>
          <ac:spMkLst>
            <pc:docMk/>
            <pc:sldMk cId="0" sldId="274"/>
            <ac:spMk id="20" creationId="{284EE1CA-F937-8379-E5A6-56BBF098C989}"/>
          </ac:spMkLst>
        </pc:spChg>
        <pc:spChg chg="add mod">
          <ac:chgData name="Kylie Thurley" userId="70d714d9-f5e3-4aea-9a0f-d108cd1224c0" providerId="ADAL" clId="{F0A20F26-B423-4F02-BC25-F51EF17196AB}" dt="2024-03-04T18:43:36.214" v="184" actId="1076"/>
          <ac:spMkLst>
            <pc:docMk/>
            <pc:sldMk cId="0" sldId="274"/>
            <ac:spMk id="21" creationId="{A8456DB7-FA93-31FE-3DCA-15FFA3A740DE}"/>
          </ac:spMkLst>
        </pc:spChg>
      </pc:sldChg>
      <pc:sldChg chg="addSp modSp mod">
        <pc:chgData name="Kylie Thurley" userId="70d714d9-f5e3-4aea-9a0f-d108cd1224c0" providerId="ADAL" clId="{F0A20F26-B423-4F02-BC25-F51EF17196AB}" dt="2024-03-04T18:43:30.609" v="182" actId="1076"/>
        <pc:sldMkLst>
          <pc:docMk/>
          <pc:sldMk cId="0" sldId="275"/>
        </pc:sldMkLst>
        <pc:spChg chg="add mod">
          <ac:chgData name="Kylie Thurley" userId="70d714d9-f5e3-4aea-9a0f-d108cd1224c0" providerId="ADAL" clId="{F0A20F26-B423-4F02-BC25-F51EF17196AB}" dt="2024-03-04T18:41:29.765" v="101" actId="1076"/>
          <ac:spMkLst>
            <pc:docMk/>
            <pc:sldMk cId="0" sldId="275"/>
            <ac:spMk id="9" creationId="{A1229F57-BDE4-7DAB-58E7-29E5B0099A9E}"/>
          </ac:spMkLst>
        </pc:spChg>
        <pc:spChg chg="add mod">
          <ac:chgData name="Kylie Thurley" userId="70d714d9-f5e3-4aea-9a0f-d108cd1224c0" providerId="ADAL" clId="{F0A20F26-B423-4F02-BC25-F51EF17196AB}" dt="2024-03-04T18:43:30.609" v="182" actId="1076"/>
          <ac:spMkLst>
            <pc:docMk/>
            <pc:sldMk cId="0" sldId="275"/>
            <ac:spMk id="10" creationId="{C21DDAAC-2D50-E15E-C481-0F566A9EBEBE}"/>
          </ac:spMkLst>
        </pc:spChg>
      </pc:sldChg>
      <pc:sldChg chg="addSp modSp mod">
        <pc:chgData name="Kylie Thurley" userId="70d714d9-f5e3-4aea-9a0f-d108cd1224c0" providerId="ADAL" clId="{F0A20F26-B423-4F02-BC25-F51EF17196AB}" dt="2024-03-04T18:43:25.327" v="180" actId="1076"/>
        <pc:sldMkLst>
          <pc:docMk/>
          <pc:sldMk cId="0" sldId="276"/>
        </pc:sldMkLst>
        <pc:spChg chg="add mod">
          <ac:chgData name="Kylie Thurley" userId="70d714d9-f5e3-4aea-9a0f-d108cd1224c0" providerId="ADAL" clId="{F0A20F26-B423-4F02-BC25-F51EF17196AB}" dt="2024-03-04T18:41:34.545" v="103" actId="1076"/>
          <ac:spMkLst>
            <pc:docMk/>
            <pc:sldMk cId="0" sldId="276"/>
            <ac:spMk id="7" creationId="{2BA4342C-F05B-C4B3-BA8A-A1945A755236}"/>
          </ac:spMkLst>
        </pc:spChg>
        <pc:spChg chg="add mod">
          <ac:chgData name="Kylie Thurley" userId="70d714d9-f5e3-4aea-9a0f-d108cd1224c0" providerId="ADAL" clId="{F0A20F26-B423-4F02-BC25-F51EF17196AB}" dt="2024-03-04T18:43:25.327" v="180" actId="1076"/>
          <ac:spMkLst>
            <pc:docMk/>
            <pc:sldMk cId="0" sldId="276"/>
            <ac:spMk id="8" creationId="{CC4BC23E-15E3-511E-4C5B-190B58FDAE72}"/>
          </ac:spMkLst>
        </pc:spChg>
      </pc:sldChg>
      <pc:sldChg chg="addSp modSp mod">
        <pc:chgData name="Kylie Thurley" userId="70d714d9-f5e3-4aea-9a0f-d108cd1224c0" providerId="ADAL" clId="{F0A20F26-B423-4F02-BC25-F51EF17196AB}" dt="2024-03-04T18:43:21.214" v="178" actId="1076"/>
        <pc:sldMkLst>
          <pc:docMk/>
          <pc:sldMk cId="0" sldId="277"/>
        </pc:sldMkLst>
        <pc:spChg chg="add mod">
          <ac:chgData name="Kylie Thurley" userId="70d714d9-f5e3-4aea-9a0f-d108cd1224c0" providerId="ADAL" clId="{F0A20F26-B423-4F02-BC25-F51EF17196AB}" dt="2024-03-04T18:41:41.706" v="107" actId="1076"/>
          <ac:spMkLst>
            <pc:docMk/>
            <pc:sldMk cId="0" sldId="277"/>
            <ac:spMk id="13" creationId="{FC0EF3A9-3B67-A486-BBD4-E5C45D66F93A}"/>
          </ac:spMkLst>
        </pc:spChg>
        <pc:spChg chg="add mod">
          <ac:chgData name="Kylie Thurley" userId="70d714d9-f5e3-4aea-9a0f-d108cd1224c0" providerId="ADAL" clId="{F0A20F26-B423-4F02-BC25-F51EF17196AB}" dt="2024-03-04T18:43:21.214" v="178" actId="1076"/>
          <ac:spMkLst>
            <pc:docMk/>
            <pc:sldMk cId="0" sldId="277"/>
            <ac:spMk id="14" creationId="{5C94CC6B-3E8A-BE9D-940D-F324845994CB}"/>
          </ac:spMkLst>
        </pc:spChg>
        <pc:grpChg chg="mod">
          <ac:chgData name="Kylie Thurley" userId="70d714d9-f5e3-4aea-9a0f-d108cd1224c0" providerId="ADAL" clId="{F0A20F26-B423-4F02-BC25-F51EF17196AB}" dt="2024-03-04T18:41:38.900" v="106" actId="1076"/>
          <ac:grpSpMkLst>
            <pc:docMk/>
            <pc:sldMk cId="0" sldId="277"/>
            <ac:grpSpMk id="3" creationId="{00000000-0000-0000-0000-000000000000}"/>
          </ac:grpSpMkLst>
        </pc:grpChg>
      </pc:sldChg>
      <pc:sldChg chg="addSp modSp mod">
        <pc:chgData name="Kylie Thurley" userId="70d714d9-f5e3-4aea-9a0f-d108cd1224c0" providerId="ADAL" clId="{F0A20F26-B423-4F02-BC25-F51EF17196AB}" dt="2024-03-04T18:43:15.660" v="176" actId="1076"/>
        <pc:sldMkLst>
          <pc:docMk/>
          <pc:sldMk cId="0" sldId="278"/>
        </pc:sldMkLst>
        <pc:spChg chg="add mod">
          <ac:chgData name="Kylie Thurley" userId="70d714d9-f5e3-4aea-9a0f-d108cd1224c0" providerId="ADAL" clId="{F0A20F26-B423-4F02-BC25-F51EF17196AB}" dt="2024-03-04T18:43:10.094" v="174" actId="207"/>
          <ac:spMkLst>
            <pc:docMk/>
            <pc:sldMk cId="0" sldId="278"/>
            <ac:spMk id="8" creationId="{F3FFBEB6-E77C-91B2-3E82-58F5D25356E5}"/>
          </ac:spMkLst>
        </pc:spChg>
        <pc:spChg chg="add mod">
          <ac:chgData name="Kylie Thurley" userId="70d714d9-f5e3-4aea-9a0f-d108cd1224c0" providerId="ADAL" clId="{F0A20F26-B423-4F02-BC25-F51EF17196AB}" dt="2024-03-04T18:43:15.660" v="176" actId="1076"/>
          <ac:spMkLst>
            <pc:docMk/>
            <pc:sldMk cId="0" sldId="278"/>
            <ac:spMk id="9" creationId="{25CFAA0F-D9EC-934F-2BD4-14255288F3D5}"/>
          </ac:spMkLst>
        </pc:spChg>
        <pc:grpChg chg="mod">
          <ac:chgData name="Kylie Thurley" userId="70d714d9-f5e3-4aea-9a0f-d108cd1224c0" providerId="ADAL" clId="{F0A20F26-B423-4F02-BC25-F51EF17196AB}" dt="2024-03-04T18:42:57.313" v="172" actId="1076"/>
          <ac:grpSpMkLst>
            <pc:docMk/>
            <pc:sldMk cId="0" sldId="278"/>
            <ac:grpSpMk id="2" creationId="{00000000-0000-0000-0000-000000000000}"/>
          </ac:grpSpMkLst>
        </pc:grpChg>
      </pc:sldChg>
      <pc:sldChg chg="addSp modSp mod">
        <pc:chgData name="Kylie Thurley" userId="70d714d9-f5e3-4aea-9a0f-d108cd1224c0" providerId="ADAL" clId="{F0A20F26-B423-4F02-BC25-F51EF17196AB}" dt="2024-03-04T18:42:51.258" v="169" actId="14100"/>
        <pc:sldMkLst>
          <pc:docMk/>
          <pc:sldMk cId="0" sldId="279"/>
        </pc:sldMkLst>
        <pc:spChg chg="add mod">
          <ac:chgData name="Kylie Thurley" userId="70d714d9-f5e3-4aea-9a0f-d108cd1224c0" providerId="ADAL" clId="{F0A20F26-B423-4F02-BC25-F51EF17196AB}" dt="2024-03-04T18:42:51.258" v="169" actId="14100"/>
          <ac:spMkLst>
            <pc:docMk/>
            <pc:sldMk cId="0" sldId="279"/>
            <ac:spMk id="7" creationId="{4D34E2D5-BB28-E2BD-A776-B7CF105399CC}"/>
          </ac:spMkLst>
        </pc:spChg>
      </pc:sldChg>
      <pc:sldChg chg="addSp modSp mod">
        <pc:chgData name="Kylie Thurley" userId="70d714d9-f5e3-4aea-9a0f-d108cd1224c0" providerId="ADAL" clId="{F0A20F26-B423-4F02-BC25-F51EF17196AB}" dt="2024-03-04T18:42:44.549" v="166" actId="14100"/>
        <pc:sldMkLst>
          <pc:docMk/>
          <pc:sldMk cId="0" sldId="280"/>
        </pc:sldMkLst>
        <pc:spChg chg="add mod">
          <ac:chgData name="Kylie Thurley" userId="70d714d9-f5e3-4aea-9a0f-d108cd1224c0" providerId="ADAL" clId="{F0A20F26-B423-4F02-BC25-F51EF17196AB}" dt="2024-03-04T18:42:31.247" v="162" actId="20577"/>
          <ac:spMkLst>
            <pc:docMk/>
            <pc:sldMk cId="0" sldId="280"/>
            <ac:spMk id="10" creationId="{9A3566F0-5229-2158-882C-6C983F1F635C}"/>
          </ac:spMkLst>
        </pc:spChg>
        <pc:spChg chg="add mod">
          <ac:chgData name="Kylie Thurley" userId="70d714d9-f5e3-4aea-9a0f-d108cd1224c0" providerId="ADAL" clId="{F0A20F26-B423-4F02-BC25-F51EF17196AB}" dt="2024-03-04T18:42:44.549" v="166" actId="14100"/>
          <ac:spMkLst>
            <pc:docMk/>
            <pc:sldMk cId="0" sldId="280"/>
            <ac:spMk id="11" creationId="{546B9A69-00E5-2C0D-5E44-23AF32054BC4}"/>
          </ac:spMkLst>
        </pc:spChg>
      </pc:sldChg>
      <pc:sldChg chg="addSp modSp mod">
        <pc:chgData name="Kylie Thurley" userId="70d714d9-f5e3-4aea-9a0f-d108cd1224c0" providerId="ADAL" clId="{F0A20F26-B423-4F02-BC25-F51EF17196AB}" dt="2024-03-04T18:42:21.624" v="138" actId="20577"/>
        <pc:sldMkLst>
          <pc:docMk/>
          <pc:sldMk cId="0" sldId="281"/>
        </pc:sldMkLst>
        <pc:spChg chg="add mod">
          <ac:chgData name="Kylie Thurley" userId="70d714d9-f5e3-4aea-9a0f-d108cd1224c0" providerId="ADAL" clId="{F0A20F26-B423-4F02-BC25-F51EF17196AB}" dt="2024-03-04T18:41:52.887" v="109" actId="1076"/>
          <ac:spMkLst>
            <pc:docMk/>
            <pc:sldMk cId="0" sldId="281"/>
            <ac:spMk id="6" creationId="{FD838318-47CC-7EEC-C574-BFB626D0AD22}"/>
          </ac:spMkLst>
        </pc:spChg>
        <pc:spChg chg="add mod">
          <ac:chgData name="Kylie Thurley" userId="70d714d9-f5e3-4aea-9a0f-d108cd1224c0" providerId="ADAL" clId="{F0A20F26-B423-4F02-BC25-F51EF17196AB}" dt="2024-03-04T18:42:21.624" v="138" actId="20577"/>
          <ac:spMkLst>
            <pc:docMk/>
            <pc:sldMk cId="0" sldId="281"/>
            <ac:spMk id="7" creationId="{96D3FDB0-648F-3C2F-1813-950ABAC783F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3" cy="75628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12526" y="0"/>
              <a:ext cx="6379845" cy="7562850"/>
            </a:xfrm>
            <a:custGeom>
              <a:avLst/>
              <a:gdLst/>
              <a:ahLst/>
              <a:cxnLst/>
              <a:rect l="l" t="t" r="r" b="b"/>
              <a:pathLst>
                <a:path w="6379845" h="7562850">
                  <a:moveTo>
                    <a:pt x="6379845" y="0"/>
                  </a:moveTo>
                  <a:lnTo>
                    <a:pt x="5292115" y="0"/>
                  </a:lnTo>
                  <a:lnTo>
                    <a:pt x="0" y="7562850"/>
                  </a:lnTo>
                  <a:lnTo>
                    <a:pt x="5846343" y="7562850"/>
                  </a:lnTo>
                  <a:lnTo>
                    <a:pt x="6379845" y="6800443"/>
                  </a:lnTo>
                  <a:lnTo>
                    <a:pt x="6379845" y="0"/>
                  </a:lnTo>
                  <a:close/>
                </a:path>
              </a:pathLst>
            </a:custGeom>
            <a:solidFill>
              <a:srgbClr val="FFFFFF">
                <a:alpha val="7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87646" y="0"/>
              <a:ext cx="6005195" cy="7563484"/>
            </a:xfrm>
            <a:custGeom>
              <a:avLst/>
              <a:gdLst/>
              <a:ahLst/>
              <a:cxnLst/>
              <a:rect l="l" t="t" r="r" b="b"/>
              <a:pathLst>
                <a:path w="6005195" h="7563484">
                  <a:moveTo>
                    <a:pt x="6004725" y="0"/>
                  </a:moveTo>
                  <a:lnTo>
                    <a:pt x="5928461" y="0"/>
                  </a:lnTo>
                  <a:lnTo>
                    <a:pt x="5292102" y="0"/>
                  </a:lnTo>
                  <a:lnTo>
                    <a:pt x="0" y="7562850"/>
                  </a:lnTo>
                  <a:lnTo>
                    <a:pt x="636397" y="7562850"/>
                  </a:lnTo>
                  <a:lnTo>
                    <a:pt x="1521167" y="7562863"/>
                  </a:lnTo>
                  <a:lnTo>
                    <a:pt x="6004725" y="7562863"/>
                  </a:lnTo>
                  <a:lnTo>
                    <a:pt x="6004725" y="7336510"/>
                  </a:lnTo>
                  <a:lnTo>
                    <a:pt x="6004725" y="1155484"/>
                  </a:lnTo>
                  <a:lnTo>
                    <a:pt x="6004725" y="0"/>
                  </a:lnTo>
                  <a:close/>
                </a:path>
              </a:pathLst>
            </a:custGeom>
            <a:solidFill>
              <a:srgbClr val="ED7201">
                <a:alpha val="7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69844" y="427510"/>
              <a:ext cx="1226161" cy="13661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31956" y="12"/>
              <a:ext cx="5661025" cy="7562850"/>
            </a:xfrm>
            <a:custGeom>
              <a:avLst/>
              <a:gdLst/>
              <a:ahLst/>
              <a:cxnLst/>
              <a:rect l="l" t="t" r="r" b="b"/>
              <a:pathLst>
                <a:path w="5661025" h="7562850">
                  <a:moveTo>
                    <a:pt x="5660415" y="0"/>
                  </a:moveTo>
                  <a:lnTo>
                    <a:pt x="5302161" y="0"/>
                  </a:lnTo>
                  <a:lnTo>
                    <a:pt x="0" y="7562837"/>
                  </a:lnTo>
                  <a:lnTo>
                    <a:pt x="532307" y="7562837"/>
                  </a:lnTo>
                  <a:lnTo>
                    <a:pt x="5660415" y="7562837"/>
                  </a:lnTo>
                  <a:lnTo>
                    <a:pt x="5660415" y="130022"/>
                  </a:lnTo>
                  <a:lnTo>
                    <a:pt x="5660415" y="0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5993" y="246476"/>
              <a:ext cx="1571624" cy="175259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EF818F-9740-7B45-2978-EEA26201F93E}"/>
              </a:ext>
            </a:extLst>
          </p:cNvPr>
          <p:cNvSpPr txBox="1"/>
          <p:nvPr/>
        </p:nvSpPr>
        <p:spPr>
          <a:xfrm>
            <a:off x="7404100" y="48482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3466"/>
            <a:chOff x="0" y="0"/>
            <a:chExt cx="10692765" cy="756346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3338" y="1694003"/>
              <a:ext cx="6296024" cy="3962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60510" cy="7187565"/>
            </a:xfrm>
            <a:custGeom>
              <a:avLst/>
              <a:gdLst/>
              <a:ahLst/>
              <a:cxnLst/>
              <a:rect l="l" t="t" r="r" b="b"/>
              <a:pathLst>
                <a:path w="9160510" h="7187565">
                  <a:moveTo>
                    <a:pt x="4127447" y="7187284"/>
                  </a:moveTo>
                  <a:lnTo>
                    <a:pt x="0" y="7187284"/>
                  </a:lnTo>
                  <a:lnTo>
                    <a:pt x="0" y="3713714"/>
                  </a:lnTo>
                  <a:lnTo>
                    <a:pt x="2600332" y="0"/>
                  </a:lnTo>
                  <a:lnTo>
                    <a:pt x="9159977" y="0"/>
                  </a:lnTo>
                  <a:lnTo>
                    <a:pt x="4127447" y="718728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14440" y="453756"/>
              <a:ext cx="4195445" cy="1997710"/>
            </a:xfrm>
            <a:custGeom>
              <a:avLst/>
              <a:gdLst/>
              <a:ahLst/>
              <a:cxnLst/>
              <a:rect l="l" t="t" r="r" b="b"/>
              <a:pathLst>
                <a:path w="4195445" h="1997710">
                  <a:moveTo>
                    <a:pt x="3802639" y="1997345"/>
                  </a:moveTo>
                  <a:lnTo>
                    <a:pt x="0" y="1997345"/>
                  </a:lnTo>
                  <a:lnTo>
                    <a:pt x="0" y="0"/>
                  </a:lnTo>
                  <a:lnTo>
                    <a:pt x="4195094" y="0"/>
                  </a:lnTo>
                  <a:lnTo>
                    <a:pt x="4195094" y="1436886"/>
                  </a:lnTo>
                  <a:lnTo>
                    <a:pt x="3802639" y="1997345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13283"/>
              <a:ext cx="3899535" cy="752475"/>
            </a:xfrm>
            <a:custGeom>
              <a:avLst/>
              <a:gdLst/>
              <a:ahLst/>
              <a:cxnLst/>
              <a:rect l="l" t="t" r="r" b="b"/>
              <a:pathLst>
                <a:path w="3899535" h="752475">
                  <a:moveTo>
                    <a:pt x="3898912" y="0"/>
                  </a:moveTo>
                  <a:lnTo>
                    <a:pt x="1439976" y="0"/>
                  </a:lnTo>
                  <a:lnTo>
                    <a:pt x="1148054" y="0"/>
                  </a:lnTo>
                  <a:lnTo>
                    <a:pt x="0" y="0"/>
                  </a:lnTo>
                  <a:lnTo>
                    <a:pt x="0" y="751979"/>
                  </a:lnTo>
                  <a:lnTo>
                    <a:pt x="621461" y="751979"/>
                  </a:lnTo>
                  <a:lnTo>
                    <a:pt x="1439976" y="751979"/>
                  </a:lnTo>
                  <a:lnTo>
                    <a:pt x="3372396" y="751979"/>
                  </a:lnTo>
                  <a:lnTo>
                    <a:pt x="3898912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302879"/>
              <a:ext cx="10692765" cy="1918335"/>
            </a:xfrm>
            <a:custGeom>
              <a:avLst/>
              <a:gdLst/>
              <a:ahLst/>
              <a:cxnLst/>
              <a:rect l="l" t="t" r="r" b="b"/>
              <a:pathLst>
                <a:path w="10692765" h="1918334">
                  <a:moveTo>
                    <a:pt x="10692384" y="1917815"/>
                  </a:moveTo>
                  <a:lnTo>
                    <a:pt x="0" y="1917815"/>
                  </a:lnTo>
                  <a:lnTo>
                    <a:pt x="0" y="0"/>
                  </a:lnTo>
                  <a:lnTo>
                    <a:pt x="10692384" y="0"/>
                  </a:lnTo>
                  <a:lnTo>
                    <a:pt x="10692384" y="1917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50296"/>
              <a:ext cx="6206490" cy="6313170"/>
            </a:xfrm>
            <a:custGeom>
              <a:avLst/>
              <a:gdLst/>
              <a:ahLst/>
              <a:cxnLst/>
              <a:rect l="l" t="t" r="r" b="b"/>
              <a:pathLst>
                <a:path w="6206490" h="6313170">
                  <a:moveTo>
                    <a:pt x="0" y="4822990"/>
                  </a:moveTo>
                  <a:lnTo>
                    <a:pt x="0" y="2830441"/>
                  </a:lnTo>
                  <a:lnTo>
                    <a:pt x="2002050" y="0"/>
                  </a:lnTo>
                  <a:lnTo>
                    <a:pt x="6206472" y="2973905"/>
                  </a:lnTo>
                  <a:lnTo>
                    <a:pt x="3844954" y="6312553"/>
                  </a:lnTo>
                  <a:lnTo>
                    <a:pt x="2105901" y="6312553"/>
                  </a:lnTo>
                  <a:lnTo>
                    <a:pt x="0" y="482299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220693"/>
              <a:ext cx="10692765" cy="342265"/>
            </a:xfrm>
            <a:custGeom>
              <a:avLst/>
              <a:gdLst/>
              <a:ahLst/>
              <a:cxnLst/>
              <a:rect l="l" t="t" r="r" b="b"/>
              <a:pathLst>
                <a:path w="10692765" h="342265">
                  <a:moveTo>
                    <a:pt x="10692383" y="342155"/>
                  </a:moveTo>
                  <a:lnTo>
                    <a:pt x="0" y="342155"/>
                  </a:lnTo>
                  <a:lnTo>
                    <a:pt x="0" y="0"/>
                  </a:lnTo>
                  <a:lnTo>
                    <a:pt x="10692383" y="0"/>
                  </a:lnTo>
                  <a:lnTo>
                    <a:pt x="10692383" y="3421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5677021"/>
              <a:ext cx="2886710" cy="1543685"/>
            </a:xfrm>
            <a:custGeom>
              <a:avLst/>
              <a:gdLst/>
              <a:ahLst/>
              <a:cxnLst/>
              <a:rect l="l" t="t" r="r" b="b"/>
              <a:pathLst>
                <a:path w="2886710" h="1543684">
                  <a:moveTo>
                    <a:pt x="0" y="0"/>
                  </a:moveTo>
                  <a:lnTo>
                    <a:pt x="2886110" y="0"/>
                  </a:lnTo>
                  <a:lnTo>
                    <a:pt x="2886110" y="1543670"/>
                  </a:lnTo>
                  <a:lnTo>
                    <a:pt x="0" y="1543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EA57DE-2E9F-1590-6B3F-3B07E7B4BC14}"/>
              </a:ext>
            </a:extLst>
          </p:cNvPr>
          <p:cNvSpPr txBox="1"/>
          <p:nvPr/>
        </p:nvSpPr>
        <p:spPr>
          <a:xfrm>
            <a:off x="123190" y="29861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004B4B-DBAF-2669-E041-0828773A702B}"/>
              </a:ext>
            </a:extLst>
          </p:cNvPr>
          <p:cNvSpPr txBox="1"/>
          <p:nvPr/>
        </p:nvSpPr>
        <p:spPr>
          <a:xfrm>
            <a:off x="6413500" y="62720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D85E9-FB70-2B5F-F8E2-8BBE2D4DFEF8}"/>
              </a:ext>
            </a:extLst>
          </p:cNvPr>
          <p:cNvSpPr txBox="1"/>
          <p:nvPr/>
        </p:nvSpPr>
        <p:spPr>
          <a:xfrm>
            <a:off x="676910" y="166087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3" cy="75628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487670" cy="1005205"/>
            </a:xfrm>
            <a:custGeom>
              <a:avLst/>
              <a:gdLst/>
              <a:ahLst/>
              <a:cxnLst/>
              <a:rect l="l" t="t" r="r" b="b"/>
              <a:pathLst>
                <a:path w="5487670" h="1005205">
                  <a:moveTo>
                    <a:pt x="5487301" y="0"/>
                  </a:moveTo>
                  <a:lnTo>
                    <a:pt x="4680369" y="0"/>
                  </a:lnTo>
                  <a:lnTo>
                    <a:pt x="4366514" y="0"/>
                  </a:lnTo>
                  <a:lnTo>
                    <a:pt x="0" y="0"/>
                  </a:lnTo>
                  <a:lnTo>
                    <a:pt x="0" y="1005014"/>
                  </a:lnTo>
                  <a:lnTo>
                    <a:pt x="3662769" y="1005014"/>
                  </a:lnTo>
                  <a:lnTo>
                    <a:pt x="4680369" y="1005014"/>
                  </a:lnTo>
                  <a:lnTo>
                    <a:pt x="4783556" y="1005014"/>
                  </a:lnTo>
                  <a:lnTo>
                    <a:pt x="5487301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67486" y="2100300"/>
              <a:ext cx="3825240" cy="5462905"/>
            </a:xfrm>
            <a:custGeom>
              <a:avLst/>
              <a:gdLst/>
              <a:ahLst/>
              <a:cxnLst/>
              <a:rect l="l" t="t" r="r" b="b"/>
              <a:pathLst>
                <a:path w="3825240" h="5462905">
                  <a:moveTo>
                    <a:pt x="3824897" y="5462549"/>
                  </a:moveTo>
                  <a:lnTo>
                    <a:pt x="0" y="5462549"/>
                  </a:lnTo>
                  <a:lnTo>
                    <a:pt x="3824897" y="0"/>
                  </a:lnTo>
                  <a:lnTo>
                    <a:pt x="3824897" y="5462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79084" y="1479457"/>
              <a:ext cx="5695315" cy="5393690"/>
            </a:xfrm>
            <a:custGeom>
              <a:avLst/>
              <a:gdLst/>
              <a:ahLst/>
              <a:cxnLst/>
              <a:rect l="l" t="t" r="r" b="b"/>
              <a:pathLst>
                <a:path w="5695315" h="5393690">
                  <a:moveTo>
                    <a:pt x="5695302" y="5393513"/>
                  </a:moveTo>
                  <a:lnTo>
                    <a:pt x="0" y="5393513"/>
                  </a:lnTo>
                  <a:lnTo>
                    <a:pt x="0" y="0"/>
                  </a:lnTo>
                  <a:lnTo>
                    <a:pt x="5695302" y="0"/>
                  </a:lnTo>
                  <a:lnTo>
                    <a:pt x="5695302" y="539351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78388" y="5030059"/>
              <a:ext cx="1914525" cy="2265680"/>
            </a:xfrm>
            <a:custGeom>
              <a:avLst/>
              <a:gdLst/>
              <a:ahLst/>
              <a:cxnLst/>
              <a:rect l="l" t="t" r="r" b="b"/>
              <a:pathLst>
                <a:path w="1914525" h="2265679">
                  <a:moveTo>
                    <a:pt x="951560" y="2265619"/>
                  </a:moveTo>
                  <a:lnTo>
                    <a:pt x="0" y="2265619"/>
                  </a:lnTo>
                  <a:lnTo>
                    <a:pt x="1586387" y="0"/>
                  </a:lnTo>
                  <a:lnTo>
                    <a:pt x="1913995" y="0"/>
                  </a:lnTo>
                  <a:lnTo>
                    <a:pt x="1913995" y="891105"/>
                  </a:lnTo>
                  <a:lnTo>
                    <a:pt x="951560" y="2265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1D47EB-ABE7-735C-23A0-AABD3AF30649}"/>
              </a:ext>
            </a:extLst>
          </p:cNvPr>
          <p:cNvSpPr txBox="1"/>
          <p:nvPr/>
        </p:nvSpPr>
        <p:spPr>
          <a:xfrm>
            <a:off x="7124" y="15786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6CBD3-9DF0-61E5-35FE-68A957A1AA0E}"/>
              </a:ext>
            </a:extLst>
          </p:cNvPr>
          <p:cNvSpPr txBox="1"/>
          <p:nvPr/>
        </p:nvSpPr>
        <p:spPr>
          <a:xfrm>
            <a:off x="4508500" y="1663557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77861" y="772873"/>
            <a:ext cx="5610225" cy="2943225"/>
            <a:chOff x="5077861" y="772873"/>
            <a:chExt cx="5610225" cy="2943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5151" y="772874"/>
              <a:ext cx="4762499" cy="29432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77861" y="772873"/>
              <a:ext cx="1605915" cy="514350"/>
            </a:xfrm>
            <a:custGeom>
              <a:avLst/>
              <a:gdLst/>
              <a:ahLst/>
              <a:cxnLst/>
              <a:rect l="l" t="t" r="r" b="b"/>
              <a:pathLst>
                <a:path w="1605915" h="514350">
                  <a:moveTo>
                    <a:pt x="1245951" y="513939"/>
                  </a:moveTo>
                  <a:lnTo>
                    <a:pt x="0" y="513939"/>
                  </a:lnTo>
                  <a:lnTo>
                    <a:pt x="359852" y="0"/>
                  </a:lnTo>
                  <a:lnTo>
                    <a:pt x="1605803" y="0"/>
                  </a:lnTo>
                  <a:lnTo>
                    <a:pt x="1245951" y="513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973348"/>
            <a:ext cx="10692130" cy="5814060"/>
            <a:chOff x="0" y="973348"/>
            <a:chExt cx="10692130" cy="5814060"/>
          </a:xfrm>
        </p:grpSpPr>
        <p:sp>
          <p:nvSpPr>
            <p:cNvPr id="6" name="object 6"/>
            <p:cNvSpPr/>
            <p:nvPr/>
          </p:nvSpPr>
          <p:spPr>
            <a:xfrm>
              <a:off x="0" y="1175829"/>
              <a:ext cx="7586980" cy="5611495"/>
            </a:xfrm>
            <a:custGeom>
              <a:avLst/>
              <a:gdLst/>
              <a:ahLst/>
              <a:cxnLst/>
              <a:rect l="l" t="t" r="r" b="b"/>
              <a:pathLst>
                <a:path w="7586980" h="5611495">
                  <a:moveTo>
                    <a:pt x="7586802" y="112153"/>
                  </a:moveTo>
                  <a:lnTo>
                    <a:pt x="7372350" y="112153"/>
                  </a:lnTo>
                  <a:lnTo>
                    <a:pt x="4411497" y="112153"/>
                  </a:lnTo>
                  <a:lnTo>
                    <a:pt x="4365256" y="112153"/>
                  </a:lnTo>
                  <a:lnTo>
                    <a:pt x="4443793" y="0"/>
                  </a:lnTo>
                  <a:lnTo>
                    <a:pt x="188772" y="0"/>
                  </a:lnTo>
                  <a:lnTo>
                    <a:pt x="0" y="269582"/>
                  </a:lnTo>
                  <a:lnTo>
                    <a:pt x="0" y="5611304"/>
                  </a:lnTo>
                  <a:lnTo>
                    <a:pt x="346481" y="5611304"/>
                  </a:lnTo>
                  <a:lnTo>
                    <a:pt x="514705" y="5611304"/>
                  </a:lnTo>
                  <a:lnTo>
                    <a:pt x="560933" y="5611304"/>
                  </a:lnTo>
                  <a:lnTo>
                    <a:pt x="3521837" y="5611304"/>
                  </a:lnTo>
                  <a:lnTo>
                    <a:pt x="3736289" y="5611304"/>
                  </a:lnTo>
                  <a:lnTo>
                    <a:pt x="7586802" y="112153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73352"/>
              <a:ext cx="5655945" cy="627380"/>
            </a:xfrm>
            <a:custGeom>
              <a:avLst/>
              <a:gdLst/>
              <a:ahLst/>
              <a:cxnLst/>
              <a:rect l="l" t="t" r="r" b="b"/>
              <a:pathLst>
                <a:path w="5655945" h="627380">
                  <a:moveTo>
                    <a:pt x="5655665" y="0"/>
                  </a:moveTo>
                  <a:lnTo>
                    <a:pt x="4892421" y="0"/>
                  </a:lnTo>
                  <a:lnTo>
                    <a:pt x="4649063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4210139" y="626872"/>
                  </a:lnTo>
                  <a:lnTo>
                    <a:pt x="4892421" y="626872"/>
                  </a:lnTo>
                  <a:lnTo>
                    <a:pt x="5216741" y="626872"/>
                  </a:lnTo>
                  <a:lnTo>
                    <a:pt x="5655665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6372" y="3328761"/>
              <a:ext cx="3091180" cy="2423160"/>
            </a:xfrm>
            <a:custGeom>
              <a:avLst/>
              <a:gdLst/>
              <a:ahLst/>
              <a:cxnLst/>
              <a:rect l="l" t="t" r="r" b="b"/>
              <a:pathLst>
                <a:path w="3091180" h="2423160">
                  <a:moveTo>
                    <a:pt x="3090655" y="2422572"/>
                  </a:moveTo>
                  <a:lnTo>
                    <a:pt x="0" y="2422572"/>
                  </a:lnTo>
                  <a:lnTo>
                    <a:pt x="0" y="0"/>
                  </a:lnTo>
                  <a:lnTo>
                    <a:pt x="3090655" y="0"/>
                  </a:lnTo>
                  <a:lnTo>
                    <a:pt x="3090655" y="2422572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64384" y="5223305"/>
              <a:ext cx="1106170" cy="758825"/>
            </a:xfrm>
            <a:custGeom>
              <a:avLst/>
              <a:gdLst/>
              <a:ahLst/>
              <a:cxnLst/>
              <a:rect l="l" t="t" r="r" b="b"/>
              <a:pathLst>
                <a:path w="1106170" h="758825">
                  <a:moveTo>
                    <a:pt x="575084" y="758463"/>
                  </a:moveTo>
                  <a:lnTo>
                    <a:pt x="0" y="758463"/>
                  </a:lnTo>
                  <a:lnTo>
                    <a:pt x="531035" y="0"/>
                  </a:lnTo>
                  <a:lnTo>
                    <a:pt x="1106176" y="0"/>
                  </a:lnTo>
                  <a:lnTo>
                    <a:pt x="575084" y="758463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86079" y="3328761"/>
              <a:ext cx="3091180" cy="2423160"/>
            </a:xfrm>
            <a:custGeom>
              <a:avLst/>
              <a:gdLst/>
              <a:ahLst/>
              <a:cxnLst/>
              <a:rect l="l" t="t" r="r" b="b"/>
              <a:pathLst>
                <a:path w="3091179" h="2423160">
                  <a:moveTo>
                    <a:pt x="3090654" y="2422572"/>
                  </a:moveTo>
                  <a:lnTo>
                    <a:pt x="0" y="2422572"/>
                  </a:lnTo>
                  <a:lnTo>
                    <a:pt x="0" y="0"/>
                  </a:lnTo>
                  <a:lnTo>
                    <a:pt x="3090654" y="0"/>
                  </a:lnTo>
                  <a:lnTo>
                    <a:pt x="3090654" y="2422572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98768" y="5223305"/>
              <a:ext cx="1106805" cy="758825"/>
            </a:xfrm>
            <a:custGeom>
              <a:avLst/>
              <a:gdLst/>
              <a:ahLst/>
              <a:cxnLst/>
              <a:rect l="l" t="t" r="r" b="b"/>
              <a:pathLst>
                <a:path w="1106804" h="758825">
                  <a:moveTo>
                    <a:pt x="575139" y="758463"/>
                  </a:moveTo>
                  <a:lnTo>
                    <a:pt x="0" y="758463"/>
                  </a:lnTo>
                  <a:lnTo>
                    <a:pt x="531091" y="0"/>
                  </a:lnTo>
                  <a:lnTo>
                    <a:pt x="1106231" y="0"/>
                  </a:lnTo>
                  <a:lnTo>
                    <a:pt x="575139" y="758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27090" y="3328761"/>
              <a:ext cx="3091180" cy="2423160"/>
            </a:xfrm>
            <a:custGeom>
              <a:avLst/>
              <a:gdLst/>
              <a:ahLst/>
              <a:cxnLst/>
              <a:rect l="l" t="t" r="r" b="b"/>
              <a:pathLst>
                <a:path w="3091179" h="2423160">
                  <a:moveTo>
                    <a:pt x="3090655" y="2422572"/>
                  </a:moveTo>
                  <a:lnTo>
                    <a:pt x="0" y="2422572"/>
                  </a:lnTo>
                  <a:lnTo>
                    <a:pt x="0" y="0"/>
                  </a:lnTo>
                  <a:lnTo>
                    <a:pt x="3090655" y="0"/>
                  </a:lnTo>
                  <a:lnTo>
                    <a:pt x="3090655" y="2422572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23462" y="5223305"/>
              <a:ext cx="1068705" cy="758825"/>
            </a:xfrm>
            <a:custGeom>
              <a:avLst/>
              <a:gdLst/>
              <a:ahLst/>
              <a:cxnLst/>
              <a:rect l="l" t="t" r="r" b="b"/>
              <a:pathLst>
                <a:path w="1068704" h="758825">
                  <a:moveTo>
                    <a:pt x="575141" y="758463"/>
                  </a:moveTo>
                  <a:lnTo>
                    <a:pt x="0" y="758463"/>
                  </a:lnTo>
                  <a:lnTo>
                    <a:pt x="531091" y="0"/>
                  </a:lnTo>
                  <a:lnTo>
                    <a:pt x="1068531" y="0"/>
                  </a:lnTo>
                  <a:lnTo>
                    <a:pt x="1068531" y="53849"/>
                  </a:lnTo>
                  <a:lnTo>
                    <a:pt x="575141" y="758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0"/>
            <a:ext cx="10692765" cy="540385"/>
          </a:xfrm>
          <a:custGeom>
            <a:avLst/>
            <a:gdLst/>
            <a:ahLst/>
            <a:cxnLst/>
            <a:rect l="l" t="t" r="r" b="b"/>
            <a:pathLst>
              <a:path w="10692765" h="540385">
                <a:moveTo>
                  <a:pt x="10692383" y="540020"/>
                </a:moveTo>
                <a:lnTo>
                  <a:pt x="0" y="540020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540020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7043564"/>
            <a:ext cx="10692765" cy="519430"/>
          </a:xfrm>
          <a:custGeom>
            <a:avLst/>
            <a:gdLst/>
            <a:ahLst/>
            <a:cxnLst/>
            <a:rect l="l" t="t" r="r" b="b"/>
            <a:pathLst>
              <a:path w="10692765" h="519429">
                <a:moveTo>
                  <a:pt x="10692383" y="519285"/>
                </a:moveTo>
                <a:lnTo>
                  <a:pt x="0" y="519285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519285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09A10-44B0-118F-9E1B-7D49A79D6821}"/>
              </a:ext>
            </a:extLst>
          </p:cNvPr>
          <p:cNvSpPr txBox="1"/>
          <p:nvPr/>
        </p:nvSpPr>
        <p:spPr>
          <a:xfrm>
            <a:off x="143176" y="994654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D7A0F-B9C6-F06C-4186-5D9B7B8380A1}"/>
              </a:ext>
            </a:extLst>
          </p:cNvPr>
          <p:cNvSpPr txBox="1"/>
          <p:nvPr/>
        </p:nvSpPr>
        <p:spPr>
          <a:xfrm>
            <a:off x="3711200" y="517106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8B21CF-047A-428C-DACE-6C01571061F9}"/>
              </a:ext>
            </a:extLst>
          </p:cNvPr>
          <p:cNvSpPr txBox="1"/>
          <p:nvPr/>
        </p:nvSpPr>
        <p:spPr>
          <a:xfrm>
            <a:off x="778287" y="3473973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A9DC06-AA89-E2E2-81CB-2C6605ED4360}"/>
              </a:ext>
            </a:extLst>
          </p:cNvPr>
          <p:cNvSpPr txBox="1"/>
          <p:nvPr/>
        </p:nvSpPr>
        <p:spPr>
          <a:xfrm>
            <a:off x="3916758" y="345342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18C68-947F-8597-0499-905B925E7EE5}"/>
              </a:ext>
            </a:extLst>
          </p:cNvPr>
          <p:cNvSpPr txBox="1"/>
          <p:nvPr/>
        </p:nvSpPr>
        <p:spPr>
          <a:xfrm>
            <a:off x="7206280" y="3473973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48284"/>
            <a:ext cx="10692765" cy="7115175"/>
            <a:chOff x="0" y="448284"/>
            <a:chExt cx="10692765" cy="7115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6936" y="772874"/>
              <a:ext cx="7295447" cy="60102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48284"/>
              <a:ext cx="7826375" cy="6636384"/>
            </a:xfrm>
            <a:custGeom>
              <a:avLst/>
              <a:gdLst/>
              <a:ahLst/>
              <a:cxnLst/>
              <a:rect l="l" t="t" r="r" b="b"/>
              <a:pathLst>
                <a:path w="7826375" h="6636384">
                  <a:moveTo>
                    <a:pt x="3179331" y="6636372"/>
                  </a:moveTo>
                  <a:lnTo>
                    <a:pt x="0" y="6636372"/>
                  </a:lnTo>
                  <a:lnTo>
                    <a:pt x="0" y="3988063"/>
                  </a:lnTo>
                  <a:lnTo>
                    <a:pt x="2792455" y="0"/>
                  </a:lnTo>
                  <a:lnTo>
                    <a:pt x="7826143" y="0"/>
                  </a:lnTo>
                  <a:lnTo>
                    <a:pt x="3179331" y="6636372"/>
                  </a:lnTo>
                  <a:close/>
                </a:path>
              </a:pathLst>
            </a:custGeom>
            <a:solidFill>
              <a:srgbClr val="FAEB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60674" y="4387094"/>
              <a:ext cx="4301490" cy="1936114"/>
            </a:xfrm>
            <a:custGeom>
              <a:avLst/>
              <a:gdLst/>
              <a:ahLst/>
              <a:cxnLst/>
              <a:rect l="l" t="t" r="r" b="b"/>
              <a:pathLst>
                <a:path w="4301490" h="1936114">
                  <a:moveTo>
                    <a:pt x="4002285" y="1935609"/>
                  </a:moveTo>
                  <a:lnTo>
                    <a:pt x="0" y="1935609"/>
                  </a:lnTo>
                  <a:lnTo>
                    <a:pt x="0" y="0"/>
                  </a:lnTo>
                  <a:lnTo>
                    <a:pt x="4301352" y="0"/>
                  </a:lnTo>
                  <a:lnTo>
                    <a:pt x="4301352" y="1508484"/>
                  </a:lnTo>
                  <a:lnTo>
                    <a:pt x="4002285" y="1935609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55964" y="4735263"/>
              <a:ext cx="1436370" cy="2051050"/>
            </a:xfrm>
            <a:custGeom>
              <a:avLst/>
              <a:gdLst/>
              <a:ahLst/>
              <a:cxnLst/>
              <a:rect l="l" t="t" r="r" b="b"/>
              <a:pathLst>
                <a:path w="1436370" h="2051050">
                  <a:moveTo>
                    <a:pt x="1436034" y="2050856"/>
                  </a:moveTo>
                  <a:lnTo>
                    <a:pt x="0" y="2050856"/>
                  </a:lnTo>
                  <a:lnTo>
                    <a:pt x="1436034" y="0"/>
                  </a:lnTo>
                  <a:lnTo>
                    <a:pt x="1436034" y="2050856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73886"/>
              <a:ext cx="5753735" cy="5349240"/>
            </a:xfrm>
            <a:custGeom>
              <a:avLst/>
              <a:gdLst/>
              <a:ahLst/>
              <a:cxnLst/>
              <a:rect l="l" t="t" r="r" b="b"/>
              <a:pathLst>
                <a:path w="5753735" h="5349240">
                  <a:moveTo>
                    <a:pt x="4829175" y="3411829"/>
                  </a:moveTo>
                  <a:lnTo>
                    <a:pt x="2559024" y="3411829"/>
                  </a:lnTo>
                  <a:lnTo>
                    <a:pt x="2559024" y="5349011"/>
                  </a:lnTo>
                  <a:lnTo>
                    <a:pt x="4829175" y="5349011"/>
                  </a:lnTo>
                  <a:lnTo>
                    <a:pt x="4829175" y="3411829"/>
                  </a:lnTo>
                  <a:close/>
                </a:path>
                <a:path w="5753735" h="5349240">
                  <a:moveTo>
                    <a:pt x="5753697" y="0"/>
                  </a:moveTo>
                  <a:lnTo>
                    <a:pt x="1549349" y="0"/>
                  </a:lnTo>
                  <a:lnTo>
                    <a:pt x="1301343" y="0"/>
                  </a:lnTo>
                  <a:lnTo>
                    <a:pt x="0" y="0"/>
                  </a:lnTo>
                  <a:lnTo>
                    <a:pt x="0" y="681037"/>
                  </a:lnTo>
                  <a:lnTo>
                    <a:pt x="824445" y="681037"/>
                  </a:lnTo>
                  <a:lnTo>
                    <a:pt x="1549349" y="681037"/>
                  </a:lnTo>
                  <a:lnTo>
                    <a:pt x="5276862" y="681037"/>
                  </a:lnTo>
                  <a:lnTo>
                    <a:pt x="5753697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033" y="4729460"/>
              <a:ext cx="1979930" cy="2834005"/>
            </a:xfrm>
            <a:custGeom>
              <a:avLst/>
              <a:gdLst/>
              <a:ahLst/>
              <a:cxnLst/>
              <a:rect l="l" t="t" r="r" b="b"/>
              <a:pathLst>
                <a:path w="1979929" h="2834004">
                  <a:moveTo>
                    <a:pt x="0" y="2833389"/>
                  </a:moveTo>
                  <a:lnTo>
                    <a:pt x="1979349" y="0"/>
                  </a:lnTo>
                  <a:lnTo>
                    <a:pt x="1979349" y="2833389"/>
                  </a:lnTo>
                  <a:lnTo>
                    <a:pt x="0" y="2833389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0B3E5F-1E22-FD90-0B74-0EB8C80534ED}"/>
              </a:ext>
            </a:extLst>
          </p:cNvPr>
          <p:cNvSpPr txBox="1"/>
          <p:nvPr/>
        </p:nvSpPr>
        <p:spPr>
          <a:xfrm>
            <a:off x="57467" y="100841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2AF62-11C6-497D-F154-EDA6C01C5F45}"/>
              </a:ext>
            </a:extLst>
          </p:cNvPr>
          <p:cNvSpPr txBox="1"/>
          <p:nvPr/>
        </p:nvSpPr>
        <p:spPr>
          <a:xfrm>
            <a:off x="2625059" y="4560183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C5900-F007-2156-C5A7-2C236FF0206C}"/>
              </a:ext>
            </a:extLst>
          </p:cNvPr>
          <p:cNvSpPr txBox="1"/>
          <p:nvPr/>
        </p:nvSpPr>
        <p:spPr>
          <a:xfrm>
            <a:off x="350874" y="215488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3" name="object 3"/>
            <p:cNvSpPr/>
            <p:nvPr/>
          </p:nvSpPr>
          <p:spPr>
            <a:xfrm>
              <a:off x="5724474" y="1786394"/>
              <a:ext cx="4967605" cy="5001260"/>
            </a:xfrm>
            <a:custGeom>
              <a:avLst/>
              <a:gdLst/>
              <a:ahLst/>
              <a:cxnLst/>
              <a:rect l="l" t="t" r="r" b="b"/>
              <a:pathLst>
                <a:path w="4967604" h="5001259">
                  <a:moveTo>
                    <a:pt x="4967541" y="0"/>
                  </a:moveTo>
                  <a:lnTo>
                    <a:pt x="3501517" y="0"/>
                  </a:lnTo>
                  <a:lnTo>
                    <a:pt x="0" y="5000739"/>
                  </a:lnTo>
                  <a:lnTo>
                    <a:pt x="1910295" y="5000739"/>
                  </a:lnTo>
                  <a:lnTo>
                    <a:pt x="3792029" y="5000739"/>
                  </a:lnTo>
                  <a:lnTo>
                    <a:pt x="4967541" y="5000739"/>
                  </a:lnTo>
                  <a:lnTo>
                    <a:pt x="4967541" y="3321977"/>
                  </a:lnTo>
                  <a:lnTo>
                    <a:pt x="4967541" y="634555"/>
                  </a:lnTo>
                  <a:lnTo>
                    <a:pt x="4967541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609" y="0"/>
              <a:ext cx="10645775" cy="7562850"/>
            </a:xfrm>
            <a:custGeom>
              <a:avLst/>
              <a:gdLst/>
              <a:ahLst/>
              <a:cxnLst/>
              <a:rect l="l" t="t" r="r" b="b"/>
              <a:pathLst>
                <a:path w="10645775" h="7562850">
                  <a:moveTo>
                    <a:pt x="10645775" y="7562850"/>
                  </a:moveTo>
                  <a:lnTo>
                    <a:pt x="10645762" y="0"/>
                  </a:lnTo>
                  <a:lnTo>
                    <a:pt x="5386908" y="0"/>
                  </a:lnTo>
                  <a:lnTo>
                    <a:pt x="3741623" y="2309850"/>
                  </a:lnTo>
                  <a:lnTo>
                    <a:pt x="2900007" y="2309850"/>
                  </a:lnTo>
                  <a:lnTo>
                    <a:pt x="2900007" y="3491446"/>
                  </a:lnTo>
                  <a:lnTo>
                    <a:pt x="0" y="7562850"/>
                  </a:lnTo>
                  <a:lnTo>
                    <a:pt x="10645775" y="7562850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30384" y="2879076"/>
              <a:ext cx="3762375" cy="4512310"/>
            </a:xfrm>
            <a:custGeom>
              <a:avLst/>
              <a:gdLst/>
              <a:ahLst/>
              <a:cxnLst/>
              <a:rect l="l" t="t" r="r" b="b"/>
              <a:pathLst>
                <a:path w="3762375" h="4512309">
                  <a:moveTo>
                    <a:pt x="2382634" y="4512112"/>
                  </a:moveTo>
                  <a:lnTo>
                    <a:pt x="0" y="2792149"/>
                  </a:lnTo>
                  <a:lnTo>
                    <a:pt x="2015582" y="0"/>
                  </a:lnTo>
                  <a:lnTo>
                    <a:pt x="3761999" y="1260694"/>
                  </a:lnTo>
                  <a:lnTo>
                    <a:pt x="3761998" y="2601303"/>
                  </a:lnTo>
                  <a:lnTo>
                    <a:pt x="2382634" y="4512112"/>
                  </a:lnTo>
                  <a:close/>
                </a:path>
              </a:pathLst>
            </a:custGeom>
            <a:solidFill>
              <a:srgbClr val="D5ED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6602" y="2309848"/>
              <a:ext cx="6832814" cy="44767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01193" y="2801858"/>
              <a:ext cx="3391535" cy="4761230"/>
            </a:xfrm>
            <a:custGeom>
              <a:avLst/>
              <a:gdLst/>
              <a:ahLst/>
              <a:cxnLst/>
              <a:rect l="l" t="t" r="r" b="b"/>
              <a:pathLst>
                <a:path w="3391535" h="4761230">
                  <a:moveTo>
                    <a:pt x="0" y="4760991"/>
                  </a:moveTo>
                  <a:lnTo>
                    <a:pt x="3391189" y="0"/>
                  </a:lnTo>
                  <a:lnTo>
                    <a:pt x="3391190" y="4760991"/>
                  </a:lnTo>
                  <a:lnTo>
                    <a:pt x="0" y="4760991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39057" y="2131891"/>
              <a:ext cx="2174240" cy="1381125"/>
            </a:xfrm>
            <a:custGeom>
              <a:avLst/>
              <a:gdLst/>
              <a:ahLst/>
              <a:cxnLst/>
              <a:rect l="l" t="t" r="r" b="b"/>
              <a:pathLst>
                <a:path w="2174240" h="1381125">
                  <a:moveTo>
                    <a:pt x="1208751" y="1381048"/>
                  </a:moveTo>
                  <a:lnTo>
                    <a:pt x="0" y="1381048"/>
                  </a:lnTo>
                  <a:lnTo>
                    <a:pt x="967012" y="0"/>
                  </a:lnTo>
                  <a:lnTo>
                    <a:pt x="2174089" y="0"/>
                  </a:lnTo>
                  <a:lnTo>
                    <a:pt x="2174089" y="2390"/>
                  </a:lnTo>
                  <a:lnTo>
                    <a:pt x="1208751" y="1381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973835"/>
              <a:ext cx="6767830" cy="680085"/>
            </a:xfrm>
            <a:custGeom>
              <a:avLst/>
              <a:gdLst/>
              <a:ahLst/>
              <a:cxnLst/>
              <a:rect l="l" t="t" r="r" b="b"/>
              <a:pathLst>
                <a:path w="6767830" h="680085">
                  <a:moveTo>
                    <a:pt x="6767804" y="0"/>
                  </a:moveTo>
                  <a:lnTo>
                    <a:pt x="1538795" y="0"/>
                  </a:lnTo>
                  <a:lnTo>
                    <a:pt x="1291209" y="0"/>
                  </a:lnTo>
                  <a:lnTo>
                    <a:pt x="0" y="0"/>
                  </a:lnTo>
                  <a:lnTo>
                    <a:pt x="0" y="679894"/>
                  </a:lnTo>
                  <a:lnTo>
                    <a:pt x="815111" y="679894"/>
                  </a:lnTo>
                  <a:lnTo>
                    <a:pt x="1538795" y="679894"/>
                  </a:lnTo>
                  <a:lnTo>
                    <a:pt x="6291770" y="679894"/>
                  </a:lnTo>
                  <a:lnTo>
                    <a:pt x="6767804" y="0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84150" y="1530226"/>
              <a:ext cx="2407920" cy="4654550"/>
            </a:xfrm>
            <a:custGeom>
              <a:avLst/>
              <a:gdLst/>
              <a:ahLst/>
              <a:cxnLst/>
              <a:rect l="l" t="t" r="r" b="b"/>
              <a:pathLst>
                <a:path w="2407920" h="4654550">
                  <a:moveTo>
                    <a:pt x="2407871" y="4654247"/>
                  </a:moveTo>
                  <a:lnTo>
                    <a:pt x="0" y="4654247"/>
                  </a:lnTo>
                  <a:lnTo>
                    <a:pt x="0" y="0"/>
                  </a:lnTo>
                  <a:lnTo>
                    <a:pt x="2407871" y="0"/>
                  </a:lnTo>
                  <a:lnTo>
                    <a:pt x="2407871" y="4654247"/>
                  </a:lnTo>
                  <a:close/>
                </a:path>
              </a:pathLst>
            </a:custGeom>
            <a:solidFill>
              <a:srgbClr val="CCE9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01735" y="5454077"/>
              <a:ext cx="590550" cy="843280"/>
            </a:xfrm>
            <a:custGeom>
              <a:avLst/>
              <a:gdLst/>
              <a:ahLst/>
              <a:cxnLst/>
              <a:rect l="l" t="t" r="r" b="b"/>
              <a:pathLst>
                <a:path w="590550" h="843279">
                  <a:moveTo>
                    <a:pt x="590287" y="842996"/>
                  </a:moveTo>
                  <a:lnTo>
                    <a:pt x="0" y="842996"/>
                  </a:lnTo>
                  <a:lnTo>
                    <a:pt x="590287" y="0"/>
                  </a:lnTo>
                  <a:lnTo>
                    <a:pt x="590287" y="842996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5792F55-C64B-4FC2-60E4-E1CFD8A7B74F}"/>
              </a:ext>
            </a:extLst>
          </p:cNvPr>
          <p:cNvSpPr txBox="1"/>
          <p:nvPr/>
        </p:nvSpPr>
        <p:spPr>
          <a:xfrm>
            <a:off x="100873" y="102433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F388A0-23A7-EBCB-81B2-80D479E5869E}"/>
              </a:ext>
            </a:extLst>
          </p:cNvPr>
          <p:cNvSpPr txBox="1"/>
          <p:nvPr/>
        </p:nvSpPr>
        <p:spPr>
          <a:xfrm>
            <a:off x="8436991" y="1675063"/>
            <a:ext cx="2091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65623-E385-75D9-4361-A15B209B0333}"/>
              </a:ext>
            </a:extLst>
          </p:cNvPr>
          <p:cNvSpPr txBox="1"/>
          <p:nvPr/>
        </p:nvSpPr>
        <p:spPr>
          <a:xfrm>
            <a:off x="157356" y="1970237"/>
            <a:ext cx="2625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5989" y="28667"/>
            <a:ext cx="8996680" cy="7534275"/>
            <a:chOff x="1695989" y="28667"/>
            <a:chExt cx="8996680" cy="7534275"/>
          </a:xfrm>
        </p:grpSpPr>
        <p:sp>
          <p:nvSpPr>
            <p:cNvPr id="3" name="object 3"/>
            <p:cNvSpPr/>
            <p:nvPr/>
          </p:nvSpPr>
          <p:spPr>
            <a:xfrm>
              <a:off x="1695983" y="973353"/>
              <a:ext cx="8996680" cy="6590030"/>
            </a:xfrm>
            <a:custGeom>
              <a:avLst/>
              <a:gdLst/>
              <a:ahLst/>
              <a:cxnLst/>
              <a:rect l="l" t="t" r="r" b="b"/>
              <a:pathLst>
                <a:path w="8996680" h="6590030">
                  <a:moveTo>
                    <a:pt x="8996401" y="3453079"/>
                  </a:moveTo>
                  <a:lnTo>
                    <a:pt x="8996007" y="3452799"/>
                  </a:lnTo>
                  <a:lnTo>
                    <a:pt x="8996007" y="0"/>
                  </a:lnTo>
                  <a:lnTo>
                    <a:pt x="4635792" y="0"/>
                  </a:lnTo>
                  <a:lnTo>
                    <a:pt x="1282700" y="4788674"/>
                  </a:lnTo>
                  <a:lnTo>
                    <a:pt x="0" y="6589509"/>
                  </a:lnTo>
                  <a:lnTo>
                    <a:pt x="8996401" y="6589509"/>
                  </a:lnTo>
                  <a:lnTo>
                    <a:pt x="8996401" y="3453079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3338" y="772876"/>
              <a:ext cx="6934199" cy="50006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7220" y="28667"/>
              <a:ext cx="3094355" cy="1977389"/>
            </a:xfrm>
            <a:custGeom>
              <a:avLst/>
              <a:gdLst/>
              <a:ahLst/>
              <a:cxnLst/>
              <a:rect l="l" t="t" r="r" b="b"/>
              <a:pathLst>
                <a:path w="3094354" h="1977389">
                  <a:moveTo>
                    <a:pt x="1709758" y="1977337"/>
                  </a:moveTo>
                  <a:lnTo>
                    <a:pt x="0" y="1977337"/>
                  </a:lnTo>
                  <a:lnTo>
                    <a:pt x="1384560" y="0"/>
                  </a:lnTo>
                  <a:lnTo>
                    <a:pt x="3094319" y="0"/>
                  </a:lnTo>
                  <a:lnTo>
                    <a:pt x="1709758" y="1977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235076"/>
            <a:ext cx="6869430" cy="688340"/>
          </a:xfrm>
          <a:custGeom>
            <a:avLst/>
            <a:gdLst/>
            <a:ahLst/>
            <a:cxnLst/>
            <a:rect l="l" t="t" r="r" b="b"/>
            <a:pathLst>
              <a:path w="6869430" h="688340">
                <a:moveTo>
                  <a:pt x="6869100" y="0"/>
                </a:moveTo>
                <a:lnTo>
                  <a:pt x="1577619" y="0"/>
                </a:lnTo>
                <a:lnTo>
                  <a:pt x="1327073" y="0"/>
                </a:lnTo>
                <a:lnTo>
                  <a:pt x="0" y="0"/>
                </a:lnTo>
                <a:lnTo>
                  <a:pt x="0" y="688009"/>
                </a:lnTo>
                <a:lnTo>
                  <a:pt x="845286" y="688009"/>
                </a:lnTo>
                <a:lnTo>
                  <a:pt x="1577619" y="688009"/>
                </a:lnTo>
                <a:lnTo>
                  <a:pt x="6387376" y="688009"/>
                </a:lnTo>
                <a:lnTo>
                  <a:pt x="6869100" y="0"/>
                </a:lnTo>
                <a:close/>
              </a:path>
            </a:pathLst>
          </a:custGeom>
          <a:solidFill>
            <a:srgbClr val="0097A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552066" y="4502995"/>
            <a:ext cx="2140585" cy="3060065"/>
            <a:chOff x="8552066" y="4502995"/>
            <a:chExt cx="2140585" cy="3060065"/>
          </a:xfrm>
        </p:grpSpPr>
        <p:sp>
          <p:nvSpPr>
            <p:cNvPr id="8" name="object 8"/>
            <p:cNvSpPr/>
            <p:nvPr/>
          </p:nvSpPr>
          <p:spPr>
            <a:xfrm>
              <a:off x="9671380" y="5384634"/>
              <a:ext cx="1021080" cy="1402715"/>
            </a:xfrm>
            <a:custGeom>
              <a:avLst/>
              <a:gdLst/>
              <a:ahLst/>
              <a:cxnLst/>
              <a:rect l="l" t="t" r="r" b="b"/>
              <a:pathLst>
                <a:path w="1021079" h="1402715">
                  <a:moveTo>
                    <a:pt x="1020635" y="0"/>
                  </a:moveTo>
                  <a:lnTo>
                    <a:pt x="1005611" y="21450"/>
                  </a:lnTo>
                  <a:lnTo>
                    <a:pt x="967016" y="21450"/>
                  </a:lnTo>
                  <a:lnTo>
                    <a:pt x="0" y="1402499"/>
                  </a:lnTo>
                  <a:lnTo>
                    <a:pt x="38531" y="1402499"/>
                  </a:lnTo>
                  <a:lnTo>
                    <a:pt x="1020584" y="1402499"/>
                  </a:lnTo>
                  <a:lnTo>
                    <a:pt x="1020635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05714" y="4521646"/>
              <a:ext cx="1586865" cy="2265680"/>
            </a:xfrm>
            <a:custGeom>
              <a:avLst/>
              <a:gdLst/>
              <a:ahLst/>
              <a:cxnLst/>
              <a:rect l="l" t="t" r="r" b="b"/>
              <a:pathLst>
                <a:path w="1586865" h="2265679">
                  <a:moveTo>
                    <a:pt x="650763" y="2265475"/>
                  </a:moveTo>
                  <a:lnTo>
                    <a:pt x="0" y="2265475"/>
                  </a:lnTo>
                  <a:lnTo>
                    <a:pt x="1586312" y="0"/>
                  </a:lnTo>
                  <a:lnTo>
                    <a:pt x="1586312" y="929423"/>
                  </a:lnTo>
                  <a:lnTo>
                    <a:pt x="650763" y="2265475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48972" y="5388241"/>
              <a:ext cx="1543685" cy="2174875"/>
            </a:xfrm>
            <a:custGeom>
              <a:avLst/>
              <a:gdLst/>
              <a:ahLst/>
              <a:cxnLst/>
              <a:rect l="l" t="t" r="r" b="b"/>
              <a:pathLst>
                <a:path w="1543684" h="2174875">
                  <a:moveTo>
                    <a:pt x="0" y="2174608"/>
                  </a:moveTo>
                  <a:lnTo>
                    <a:pt x="1543411" y="0"/>
                  </a:lnTo>
                  <a:lnTo>
                    <a:pt x="1543410" y="2174608"/>
                  </a:lnTo>
                  <a:lnTo>
                    <a:pt x="0" y="2174608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52066" y="4502995"/>
              <a:ext cx="2140585" cy="3060065"/>
            </a:xfrm>
            <a:custGeom>
              <a:avLst/>
              <a:gdLst/>
              <a:ahLst/>
              <a:cxnLst/>
              <a:rect l="l" t="t" r="r" b="b"/>
              <a:pathLst>
                <a:path w="2140584" h="3060065">
                  <a:moveTo>
                    <a:pt x="0" y="3059854"/>
                  </a:moveTo>
                  <a:lnTo>
                    <a:pt x="2140317" y="0"/>
                  </a:lnTo>
                  <a:lnTo>
                    <a:pt x="2140317" y="869603"/>
                  </a:lnTo>
                  <a:lnTo>
                    <a:pt x="608273" y="3059854"/>
                  </a:lnTo>
                  <a:lnTo>
                    <a:pt x="0" y="3059854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4C9D21-81F8-AF46-AEDC-E96DB3EE93E5}"/>
              </a:ext>
            </a:extLst>
          </p:cNvPr>
          <p:cNvSpPr txBox="1"/>
          <p:nvPr/>
        </p:nvSpPr>
        <p:spPr>
          <a:xfrm>
            <a:off x="88900" y="286858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886C4-CFC8-3A83-3F5A-D25C488F9877}"/>
              </a:ext>
            </a:extLst>
          </p:cNvPr>
          <p:cNvSpPr txBox="1"/>
          <p:nvPr/>
        </p:nvSpPr>
        <p:spPr>
          <a:xfrm>
            <a:off x="241300" y="1479641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3034"/>
            <a:ext cx="10692765" cy="6790055"/>
            <a:chOff x="0" y="773034"/>
            <a:chExt cx="10692765" cy="6790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48113"/>
              <a:ext cx="6651363" cy="44386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792414"/>
              <a:ext cx="10692765" cy="5770880"/>
            </a:xfrm>
            <a:custGeom>
              <a:avLst/>
              <a:gdLst/>
              <a:ahLst/>
              <a:cxnLst/>
              <a:rect l="l" t="t" r="r" b="b"/>
              <a:pathLst>
                <a:path w="10692765" h="5770880">
                  <a:moveTo>
                    <a:pt x="10692384" y="0"/>
                  </a:moveTo>
                  <a:lnTo>
                    <a:pt x="9734867" y="0"/>
                  </a:lnTo>
                  <a:lnTo>
                    <a:pt x="6725450" y="4297858"/>
                  </a:lnTo>
                  <a:lnTo>
                    <a:pt x="0" y="4297858"/>
                  </a:lnTo>
                  <a:lnTo>
                    <a:pt x="0" y="5770435"/>
                  </a:lnTo>
                  <a:lnTo>
                    <a:pt x="10692371" y="5770435"/>
                  </a:lnTo>
                  <a:lnTo>
                    <a:pt x="10692371" y="4297858"/>
                  </a:lnTo>
                  <a:lnTo>
                    <a:pt x="10539451" y="4297858"/>
                  </a:lnTo>
                  <a:lnTo>
                    <a:pt x="10692384" y="4079456"/>
                  </a:lnTo>
                  <a:lnTo>
                    <a:pt x="10692384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39908" y="773034"/>
              <a:ext cx="7352665" cy="6049645"/>
            </a:xfrm>
            <a:custGeom>
              <a:avLst/>
              <a:gdLst/>
              <a:ahLst/>
              <a:cxnLst/>
              <a:rect l="l" t="t" r="r" b="b"/>
              <a:pathLst>
                <a:path w="7352665" h="6049645">
                  <a:moveTo>
                    <a:pt x="4022898" y="6049049"/>
                  </a:moveTo>
                  <a:lnTo>
                    <a:pt x="0" y="6049049"/>
                  </a:lnTo>
                  <a:lnTo>
                    <a:pt x="4235566" y="0"/>
                  </a:lnTo>
                  <a:lnTo>
                    <a:pt x="7352476" y="0"/>
                  </a:lnTo>
                  <a:lnTo>
                    <a:pt x="7352476" y="1293868"/>
                  </a:lnTo>
                  <a:lnTo>
                    <a:pt x="4022898" y="6049049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" y="974673"/>
              <a:ext cx="6344285" cy="672465"/>
            </a:xfrm>
            <a:custGeom>
              <a:avLst/>
              <a:gdLst/>
              <a:ahLst/>
              <a:cxnLst/>
              <a:rect l="l" t="t" r="r" b="b"/>
              <a:pathLst>
                <a:path w="6344285" h="672464">
                  <a:moveTo>
                    <a:pt x="6343713" y="0"/>
                  </a:moveTo>
                  <a:lnTo>
                    <a:pt x="1638223" y="0"/>
                  </a:lnTo>
                  <a:lnTo>
                    <a:pt x="1393469" y="0"/>
                  </a:lnTo>
                  <a:lnTo>
                    <a:pt x="0" y="0"/>
                  </a:lnTo>
                  <a:lnTo>
                    <a:pt x="0" y="672122"/>
                  </a:lnTo>
                  <a:lnTo>
                    <a:pt x="922820" y="672122"/>
                  </a:lnTo>
                  <a:lnTo>
                    <a:pt x="1638223" y="672122"/>
                  </a:lnTo>
                  <a:lnTo>
                    <a:pt x="5873127" y="672122"/>
                  </a:lnTo>
                  <a:lnTo>
                    <a:pt x="6343713" y="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15830" y="2299299"/>
              <a:ext cx="2767330" cy="4019550"/>
            </a:xfrm>
            <a:custGeom>
              <a:avLst/>
              <a:gdLst/>
              <a:ahLst/>
              <a:cxnLst/>
              <a:rect l="l" t="t" r="r" b="b"/>
              <a:pathLst>
                <a:path w="2767329" h="4019550">
                  <a:moveTo>
                    <a:pt x="2766880" y="4019033"/>
                  </a:moveTo>
                  <a:lnTo>
                    <a:pt x="0" y="4019033"/>
                  </a:lnTo>
                  <a:lnTo>
                    <a:pt x="0" y="0"/>
                  </a:lnTo>
                  <a:lnTo>
                    <a:pt x="2766880" y="0"/>
                  </a:lnTo>
                  <a:lnTo>
                    <a:pt x="2766880" y="4019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75944" y="1232314"/>
              <a:ext cx="2716530" cy="4713605"/>
            </a:xfrm>
            <a:custGeom>
              <a:avLst/>
              <a:gdLst/>
              <a:ahLst/>
              <a:cxnLst/>
              <a:rect l="l" t="t" r="r" b="b"/>
              <a:pathLst>
                <a:path w="2716529" h="4713605">
                  <a:moveTo>
                    <a:pt x="2716440" y="4713218"/>
                  </a:moveTo>
                  <a:lnTo>
                    <a:pt x="0" y="4713218"/>
                  </a:lnTo>
                  <a:lnTo>
                    <a:pt x="0" y="0"/>
                  </a:lnTo>
                  <a:lnTo>
                    <a:pt x="2716440" y="0"/>
                  </a:lnTo>
                  <a:lnTo>
                    <a:pt x="2716440" y="4713218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71167" y="5506458"/>
              <a:ext cx="921385" cy="1315720"/>
            </a:xfrm>
            <a:custGeom>
              <a:avLst/>
              <a:gdLst/>
              <a:ahLst/>
              <a:cxnLst/>
              <a:rect l="l" t="t" r="r" b="b"/>
              <a:pathLst>
                <a:path w="921384" h="1315720">
                  <a:moveTo>
                    <a:pt x="921216" y="1315625"/>
                  </a:moveTo>
                  <a:lnTo>
                    <a:pt x="0" y="1315625"/>
                  </a:lnTo>
                  <a:lnTo>
                    <a:pt x="921216" y="0"/>
                  </a:lnTo>
                  <a:lnTo>
                    <a:pt x="921216" y="1315625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13029" y="6522768"/>
              <a:ext cx="706120" cy="299720"/>
            </a:xfrm>
            <a:custGeom>
              <a:avLst/>
              <a:gdLst/>
              <a:ahLst/>
              <a:cxnLst/>
              <a:rect l="l" t="t" r="r" b="b"/>
              <a:pathLst>
                <a:path w="706120" h="299720">
                  <a:moveTo>
                    <a:pt x="705722" y="299315"/>
                  </a:moveTo>
                  <a:lnTo>
                    <a:pt x="0" y="299315"/>
                  </a:lnTo>
                  <a:lnTo>
                    <a:pt x="0" y="140584"/>
                  </a:lnTo>
                  <a:lnTo>
                    <a:pt x="98465" y="0"/>
                  </a:lnTo>
                  <a:lnTo>
                    <a:pt x="705722" y="0"/>
                  </a:lnTo>
                  <a:lnTo>
                    <a:pt x="705722" y="299315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10692765" cy="540385"/>
          </a:xfrm>
          <a:custGeom>
            <a:avLst/>
            <a:gdLst/>
            <a:ahLst/>
            <a:cxnLst/>
            <a:rect l="l" t="t" r="r" b="b"/>
            <a:pathLst>
              <a:path w="10692765" h="540385">
                <a:moveTo>
                  <a:pt x="10692383" y="540020"/>
                </a:moveTo>
                <a:lnTo>
                  <a:pt x="0" y="540020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540020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783483" y="3833559"/>
            <a:ext cx="5551805" cy="3729354"/>
            <a:chOff x="2783483" y="3833559"/>
            <a:chExt cx="5551805" cy="3729354"/>
          </a:xfrm>
        </p:grpSpPr>
        <p:sp>
          <p:nvSpPr>
            <p:cNvPr id="13" name="object 13"/>
            <p:cNvSpPr/>
            <p:nvPr/>
          </p:nvSpPr>
          <p:spPr>
            <a:xfrm>
              <a:off x="2783483" y="4864410"/>
              <a:ext cx="4617085" cy="2698750"/>
            </a:xfrm>
            <a:custGeom>
              <a:avLst/>
              <a:gdLst/>
              <a:ahLst/>
              <a:cxnLst/>
              <a:rect l="l" t="t" r="r" b="b"/>
              <a:pathLst>
                <a:path w="4617084" h="2698750">
                  <a:moveTo>
                    <a:pt x="0" y="2698438"/>
                  </a:moveTo>
                  <a:lnTo>
                    <a:pt x="1930083" y="0"/>
                  </a:lnTo>
                  <a:lnTo>
                    <a:pt x="4617039" y="1921870"/>
                  </a:lnTo>
                  <a:lnTo>
                    <a:pt x="4061592" y="2698438"/>
                  </a:lnTo>
                  <a:lnTo>
                    <a:pt x="0" y="2698438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16599" y="3833559"/>
              <a:ext cx="2296795" cy="2484755"/>
            </a:xfrm>
            <a:custGeom>
              <a:avLst/>
              <a:gdLst/>
              <a:ahLst/>
              <a:cxnLst/>
              <a:rect l="l" t="t" r="r" b="b"/>
              <a:pathLst>
                <a:path w="2296795" h="2484754">
                  <a:moveTo>
                    <a:pt x="2296262" y="2484628"/>
                  </a:moveTo>
                  <a:lnTo>
                    <a:pt x="0" y="2484628"/>
                  </a:lnTo>
                  <a:lnTo>
                    <a:pt x="0" y="0"/>
                  </a:lnTo>
                  <a:lnTo>
                    <a:pt x="2296262" y="0"/>
                  </a:lnTo>
                  <a:lnTo>
                    <a:pt x="2296262" y="2484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10380" y="5652249"/>
              <a:ext cx="1363345" cy="1662430"/>
            </a:xfrm>
            <a:custGeom>
              <a:avLst/>
              <a:gdLst/>
              <a:ahLst/>
              <a:cxnLst/>
              <a:rect l="l" t="t" r="r" b="b"/>
              <a:pathLst>
                <a:path w="1363345" h="1662429">
                  <a:moveTo>
                    <a:pt x="946279" y="0"/>
                  </a:moveTo>
                  <a:lnTo>
                    <a:pt x="1363043" y="286717"/>
                  </a:lnTo>
                  <a:lnTo>
                    <a:pt x="416763" y="1662200"/>
                  </a:lnTo>
                  <a:lnTo>
                    <a:pt x="0" y="1375482"/>
                  </a:lnTo>
                  <a:lnTo>
                    <a:pt x="946279" y="0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86061" y="5997467"/>
              <a:ext cx="1349375" cy="1565910"/>
            </a:xfrm>
            <a:custGeom>
              <a:avLst/>
              <a:gdLst/>
              <a:ahLst/>
              <a:cxnLst/>
              <a:rect l="l" t="t" r="r" b="b"/>
              <a:pathLst>
                <a:path w="1349375" h="1565909">
                  <a:moveTo>
                    <a:pt x="1349070" y="277373"/>
                  </a:moveTo>
                  <a:lnTo>
                    <a:pt x="462969" y="1565382"/>
                  </a:lnTo>
                  <a:lnTo>
                    <a:pt x="276859" y="1565382"/>
                  </a:lnTo>
                  <a:lnTo>
                    <a:pt x="0" y="1374914"/>
                  </a:lnTo>
                  <a:lnTo>
                    <a:pt x="945888" y="0"/>
                  </a:lnTo>
                  <a:lnTo>
                    <a:pt x="1349070" y="27737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00416" y="5324640"/>
              <a:ext cx="473075" cy="765810"/>
            </a:xfrm>
            <a:custGeom>
              <a:avLst/>
              <a:gdLst/>
              <a:ahLst/>
              <a:cxnLst/>
              <a:rect l="l" t="t" r="r" b="b"/>
              <a:pathLst>
                <a:path w="473075" h="765810">
                  <a:moveTo>
                    <a:pt x="472998" y="132676"/>
                  </a:moveTo>
                  <a:lnTo>
                    <a:pt x="280136" y="0"/>
                  </a:lnTo>
                  <a:lnTo>
                    <a:pt x="36195" y="354571"/>
                  </a:lnTo>
                  <a:lnTo>
                    <a:pt x="141579" y="427075"/>
                  </a:lnTo>
                  <a:lnTo>
                    <a:pt x="0" y="632866"/>
                  </a:lnTo>
                  <a:lnTo>
                    <a:pt x="192874" y="765556"/>
                  </a:lnTo>
                  <a:lnTo>
                    <a:pt x="436803" y="410972"/>
                  </a:lnTo>
                  <a:lnTo>
                    <a:pt x="331419" y="338480"/>
                  </a:lnTo>
                  <a:lnTo>
                    <a:pt x="441934" y="177850"/>
                  </a:lnTo>
                  <a:lnTo>
                    <a:pt x="472998" y="132676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B7B4893-98B0-A2F1-7961-49E7338BFBB8}"/>
              </a:ext>
            </a:extLst>
          </p:cNvPr>
          <p:cNvSpPr txBox="1"/>
          <p:nvPr/>
        </p:nvSpPr>
        <p:spPr>
          <a:xfrm>
            <a:off x="88900" y="101851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033DBE-5DA9-1043-FAC3-023CE9224532}"/>
              </a:ext>
            </a:extLst>
          </p:cNvPr>
          <p:cNvSpPr txBox="1"/>
          <p:nvPr/>
        </p:nvSpPr>
        <p:spPr>
          <a:xfrm>
            <a:off x="5190768" y="2434977"/>
            <a:ext cx="2402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145AD-8922-E96A-F9DE-8CFC4C840A12}"/>
              </a:ext>
            </a:extLst>
          </p:cNvPr>
          <p:cNvSpPr txBox="1"/>
          <p:nvPr/>
        </p:nvSpPr>
        <p:spPr>
          <a:xfrm>
            <a:off x="8022059" y="1343087"/>
            <a:ext cx="2582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6" y="0"/>
            <a:ext cx="10692765" cy="7562850"/>
            <a:chOff x="-16" y="0"/>
            <a:chExt cx="10692765" cy="7562850"/>
          </a:xfrm>
        </p:grpSpPr>
        <p:sp>
          <p:nvSpPr>
            <p:cNvPr id="3" name="object 3"/>
            <p:cNvSpPr/>
            <p:nvPr/>
          </p:nvSpPr>
          <p:spPr>
            <a:xfrm>
              <a:off x="2483612" y="12"/>
              <a:ext cx="8209280" cy="7562850"/>
            </a:xfrm>
            <a:custGeom>
              <a:avLst/>
              <a:gdLst/>
              <a:ahLst/>
              <a:cxnLst/>
              <a:rect l="l" t="t" r="r" b="b"/>
              <a:pathLst>
                <a:path w="8209280" h="7562850">
                  <a:moveTo>
                    <a:pt x="8208772" y="0"/>
                  </a:moveTo>
                  <a:lnTo>
                    <a:pt x="5057178" y="0"/>
                  </a:lnTo>
                  <a:lnTo>
                    <a:pt x="0" y="7562850"/>
                  </a:lnTo>
                  <a:lnTo>
                    <a:pt x="8208772" y="7562850"/>
                  </a:lnTo>
                  <a:lnTo>
                    <a:pt x="8208772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" y="772870"/>
              <a:ext cx="3855720" cy="5506085"/>
            </a:xfrm>
            <a:custGeom>
              <a:avLst/>
              <a:gdLst/>
              <a:ahLst/>
              <a:cxnLst/>
              <a:rect l="l" t="t" r="r" b="b"/>
              <a:pathLst>
                <a:path w="3855720" h="5506085">
                  <a:moveTo>
                    <a:pt x="3855377" y="0"/>
                  </a:moveTo>
                  <a:lnTo>
                    <a:pt x="0" y="0"/>
                  </a:lnTo>
                  <a:lnTo>
                    <a:pt x="0" y="5505539"/>
                  </a:lnTo>
                  <a:lnTo>
                    <a:pt x="3855377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3586" y="1852752"/>
              <a:ext cx="3178810" cy="4286250"/>
            </a:xfrm>
            <a:custGeom>
              <a:avLst/>
              <a:gdLst/>
              <a:ahLst/>
              <a:cxnLst/>
              <a:rect l="l" t="t" r="r" b="b"/>
              <a:pathLst>
                <a:path w="3178810" h="4286250">
                  <a:moveTo>
                    <a:pt x="3178723" y="4286162"/>
                  </a:moveTo>
                  <a:lnTo>
                    <a:pt x="0" y="4286162"/>
                  </a:lnTo>
                  <a:lnTo>
                    <a:pt x="0" y="0"/>
                  </a:lnTo>
                  <a:lnTo>
                    <a:pt x="3178723" y="0"/>
                  </a:lnTo>
                  <a:lnTo>
                    <a:pt x="3178723" y="4286162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57669" y="1852752"/>
              <a:ext cx="3178810" cy="4286250"/>
            </a:xfrm>
            <a:custGeom>
              <a:avLst/>
              <a:gdLst/>
              <a:ahLst/>
              <a:cxnLst/>
              <a:rect l="l" t="t" r="r" b="b"/>
              <a:pathLst>
                <a:path w="3178809" h="4286250">
                  <a:moveTo>
                    <a:pt x="3178723" y="4286162"/>
                  </a:moveTo>
                  <a:lnTo>
                    <a:pt x="0" y="4286162"/>
                  </a:lnTo>
                  <a:lnTo>
                    <a:pt x="0" y="0"/>
                  </a:lnTo>
                  <a:lnTo>
                    <a:pt x="3178723" y="0"/>
                  </a:lnTo>
                  <a:lnTo>
                    <a:pt x="3178723" y="4286162"/>
                  </a:lnTo>
                  <a:close/>
                </a:path>
              </a:pathLst>
            </a:custGeom>
            <a:solidFill>
              <a:srgbClr val="E1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03401" y="1852752"/>
              <a:ext cx="3178810" cy="4286250"/>
            </a:xfrm>
            <a:custGeom>
              <a:avLst/>
              <a:gdLst/>
              <a:ahLst/>
              <a:cxnLst/>
              <a:rect l="l" t="t" r="r" b="b"/>
              <a:pathLst>
                <a:path w="3178809" h="4286250">
                  <a:moveTo>
                    <a:pt x="3178723" y="4286162"/>
                  </a:moveTo>
                  <a:lnTo>
                    <a:pt x="0" y="4286162"/>
                  </a:lnTo>
                  <a:lnTo>
                    <a:pt x="0" y="0"/>
                  </a:lnTo>
                  <a:lnTo>
                    <a:pt x="3178723" y="0"/>
                  </a:lnTo>
                  <a:lnTo>
                    <a:pt x="3178723" y="4286162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3586" y="1852752"/>
              <a:ext cx="1611630" cy="528955"/>
            </a:xfrm>
            <a:custGeom>
              <a:avLst/>
              <a:gdLst/>
              <a:ahLst/>
              <a:cxnLst/>
              <a:rect l="l" t="t" r="r" b="b"/>
              <a:pathLst>
                <a:path w="1611630" h="528955">
                  <a:moveTo>
                    <a:pt x="1611629" y="528867"/>
                  </a:moveTo>
                  <a:lnTo>
                    <a:pt x="0" y="528867"/>
                  </a:lnTo>
                  <a:lnTo>
                    <a:pt x="0" y="0"/>
                  </a:lnTo>
                  <a:lnTo>
                    <a:pt x="1611629" y="0"/>
                  </a:lnTo>
                  <a:lnTo>
                    <a:pt x="1611629" y="528867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57669" y="1852752"/>
              <a:ext cx="1611630" cy="528955"/>
            </a:xfrm>
            <a:custGeom>
              <a:avLst/>
              <a:gdLst/>
              <a:ahLst/>
              <a:cxnLst/>
              <a:rect l="l" t="t" r="r" b="b"/>
              <a:pathLst>
                <a:path w="1611629" h="528955">
                  <a:moveTo>
                    <a:pt x="1611629" y="528867"/>
                  </a:moveTo>
                  <a:lnTo>
                    <a:pt x="0" y="528867"/>
                  </a:lnTo>
                  <a:lnTo>
                    <a:pt x="0" y="0"/>
                  </a:lnTo>
                  <a:lnTo>
                    <a:pt x="1611629" y="0"/>
                  </a:lnTo>
                  <a:lnTo>
                    <a:pt x="1611629" y="528867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1280" y="1852764"/>
              <a:ext cx="7564120" cy="532130"/>
            </a:xfrm>
            <a:custGeom>
              <a:avLst/>
              <a:gdLst/>
              <a:ahLst/>
              <a:cxnLst/>
              <a:rect l="l" t="t" r="r" b="b"/>
              <a:pathLst>
                <a:path w="7564120" h="532130">
                  <a:moveTo>
                    <a:pt x="1940471" y="2781"/>
                  </a:moveTo>
                  <a:lnTo>
                    <a:pt x="370306" y="2781"/>
                  </a:lnTo>
                  <a:lnTo>
                    <a:pt x="0" y="531647"/>
                  </a:lnTo>
                  <a:lnTo>
                    <a:pt x="1570101" y="531647"/>
                  </a:lnTo>
                  <a:lnTo>
                    <a:pt x="1940471" y="2781"/>
                  </a:lnTo>
                  <a:close/>
                </a:path>
                <a:path w="7564120" h="532130">
                  <a:moveTo>
                    <a:pt x="7563739" y="0"/>
                  </a:moveTo>
                  <a:lnTo>
                    <a:pt x="5952109" y="0"/>
                  </a:lnTo>
                  <a:lnTo>
                    <a:pt x="5952109" y="528866"/>
                  </a:lnTo>
                  <a:lnTo>
                    <a:pt x="7563739" y="528866"/>
                  </a:lnTo>
                  <a:lnTo>
                    <a:pt x="7563739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05363" y="1855545"/>
              <a:ext cx="1940560" cy="528955"/>
            </a:xfrm>
            <a:custGeom>
              <a:avLst/>
              <a:gdLst/>
              <a:ahLst/>
              <a:cxnLst/>
              <a:rect l="l" t="t" r="r" b="b"/>
              <a:pathLst>
                <a:path w="1940560" h="528955">
                  <a:moveTo>
                    <a:pt x="1940407" y="0"/>
                  </a:moveTo>
                  <a:lnTo>
                    <a:pt x="370306" y="0"/>
                  </a:lnTo>
                  <a:lnTo>
                    <a:pt x="0" y="528866"/>
                  </a:lnTo>
                  <a:lnTo>
                    <a:pt x="1570037" y="528866"/>
                  </a:lnTo>
                  <a:lnTo>
                    <a:pt x="1940407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51089" y="1855545"/>
              <a:ext cx="1940560" cy="528955"/>
            </a:xfrm>
            <a:custGeom>
              <a:avLst/>
              <a:gdLst/>
              <a:ahLst/>
              <a:cxnLst/>
              <a:rect l="l" t="t" r="r" b="b"/>
              <a:pathLst>
                <a:path w="1940559" h="528955">
                  <a:moveTo>
                    <a:pt x="1940420" y="0"/>
                  </a:moveTo>
                  <a:lnTo>
                    <a:pt x="370319" y="0"/>
                  </a:lnTo>
                  <a:lnTo>
                    <a:pt x="0" y="528866"/>
                  </a:lnTo>
                  <a:lnTo>
                    <a:pt x="1570050" y="528866"/>
                  </a:lnTo>
                  <a:lnTo>
                    <a:pt x="1940420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" y="973264"/>
              <a:ext cx="2303145" cy="626745"/>
            </a:xfrm>
            <a:custGeom>
              <a:avLst/>
              <a:gdLst/>
              <a:ahLst/>
              <a:cxnLst/>
              <a:rect l="l" t="t" r="r" b="b"/>
              <a:pathLst>
                <a:path w="2303145" h="626744">
                  <a:moveTo>
                    <a:pt x="2302535" y="0"/>
                  </a:moveTo>
                  <a:lnTo>
                    <a:pt x="1628267" y="0"/>
                  </a:lnTo>
                  <a:lnTo>
                    <a:pt x="1384985" y="0"/>
                  </a:lnTo>
                  <a:lnTo>
                    <a:pt x="0" y="0"/>
                  </a:lnTo>
                  <a:lnTo>
                    <a:pt x="0" y="626605"/>
                  </a:lnTo>
                  <a:lnTo>
                    <a:pt x="946150" y="626605"/>
                  </a:lnTo>
                  <a:lnTo>
                    <a:pt x="1628267" y="626605"/>
                  </a:lnTo>
                  <a:lnTo>
                    <a:pt x="1863750" y="626605"/>
                  </a:lnTo>
                  <a:lnTo>
                    <a:pt x="2302535" y="0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11993" y="5633821"/>
              <a:ext cx="6477000" cy="1929130"/>
            </a:xfrm>
            <a:custGeom>
              <a:avLst/>
              <a:gdLst/>
              <a:ahLst/>
              <a:cxnLst/>
              <a:rect l="l" t="t" r="r" b="b"/>
              <a:pathLst>
                <a:path w="6477000" h="1929129">
                  <a:moveTo>
                    <a:pt x="2268004" y="792187"/>
                  </a:moveTo>
                  <a:lnTo>
                    <a:pt x="0" y="792187"/>
                  </a:lnTo>
                  <a:lnTo>
                    <a:pt x="0" y="1929028"/>
                  </a:lnTo>
                  <a:lnTo>
                    <a:pt x="2268004" y="1929028"/>
                  </a:lnTo>
                  <a:lnTo>
                    <a:pt x="2268004" y="792187"/>
                  </a:lnTo>
                  <a:close/>
                </a:path>
                <a:path w="6477000" h="1929129">
                  <a:moveTo>
                    <a:pt x="6476517" y="0"/>
                  </a:moveTo>
                  <a:lnTo>
                    <a:pt x="5670639" y="1150810"/>
                  </a:lnTo>
                  <a:lnTo>
                    <a:pt x="6476517" y="1150810"/>
                  </a:lnTo>
                  <a:lnTo>
                    <a:pt x="6476517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4507" y="1876894"/>
              <a:ext cx="7726045" cy="483870"/>
            </a:xfrm>
            <a:custGeom>
              <a:avLst/>
              <a:gdLst/>
              <a:ahLst/>
              <a:cxnLst/>
              <a:rect l="l" t="t" r="r" b="b"/>
              <a:pathLst>
                <a:path w="7726045" h="483869">
                  <a:moveTo>
                    <a:pt x="1045857" y="59169"/>
                  </a:moveTo>
                  <a:lnTo>
                    <a:pt x="0" y="59169"/>
                  </a:lnTo>
                  <a:lnTo>
                    <a:pt x="0" y="414261"/>
                  </a:lnTo>
                  <a:lnTo>
                    <a:pt x="1045857" y="414261"/>
                  </a:lnTo>
                  <a:lnTo>
                    <a:pt x="1045857" y="59169"/>
                  </a:lnTo>
                  <a:close/>
                </a:path>
                <a:path w="7726045" h="483869">
                  <a:moveTo>
                    <a:pt x="7725791" y="0"/>
                  </a:moveTo>
                  <a:lnTo>
                    <a:pt x="6679946" y="0"/>
                  </a:lnTo>
                  <a:lnTo>
                    <a:pt x="6679946" y="483285"/>
                  </a:lnTo>
                  <a:lnTo>
                    <a:pt x="7725791" y="483285"/>
                  </a:lnTo>
                  <a:lnTo>
                    <a:pt x="7725791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60563" y="1936054"/>
              <a:ext cx="1055370" cy="447675"/>
            </a:xfrm>
            <a:custGeom>
              <a:avLst/>
              <a:gdLst/>
              <a:ahLst/>
              <a:cxnLst/>
              <a:rect l="l" t="t" r="r" b="b"/>
              <a:pathLst>
                <a:path w="1055370" h="447675">
                  <a:moveTo>
                    <a:pt x="1055296" y="447278"/>
                  </a:moveTo>
                  <a:lnTo>
                    <a:pt x="0" y="447278"/>
                  </a:lnTo>
                  <a:lnTo>
                    <a:pt x="0" y="0"/>
                  </a:lnTo>
                  <a:lnTo>
                    <a:pt x="1055296" y="0"/>
                  </a:lnTo>
                  <a:lnTo>
                    <a:pt x="1055296" y="447278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528C60-EEC6-967F-7AD2-6A7B299F241C}"/>
              </a:ext>
            </a:extLst>
          </p:cNvPr>
          <p:cNvSpPr txBox="1"/>
          <p:nvPr/>
        </p:nvSpPr>
        <p:spPr>
          <a:xfrm>
            <a:off x="71723" y="99150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97E0C-4920-E301-F60B-BCD50AD6F94D}"/>
              </a:ext>
            </a:extLst>
          </p:cNvPr>
          <p:cNvSpPr txBox="1"/>
          <p:nvPr/>
        </p:nvSpPr>
        <p:spPr>
          <a:xfrm>
            <a:off x="483667" y="2613506"/>
            <a:ext cx="2917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90764-8B63-45CD-826B-0F96B44339D5}"/>
              </a:ext>
            </a:extLst>
          </p:cNvPr>
          <p:cNvSpPr txBox="1"/>
          <p:nvPr/>
        </p:nvSpPr>
        <p:spPr>
          <a:xfrm>
            <a:off x="3931646" y="2613506"/>
            <a:ext cx="2353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DCF36-AD10-721B-65E5-D1506AA80DDD}"/>
              </a:ext>
            </a:extLst>
          </p:cNvPr>
          <p:cNvSpPr txBox="1"/>
          <p:nvPr/>
        </p:nvSpPr>
        <p:spPr>
          <a:xfrm>
            <a:off x="7175500" y="2613506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1798"/>
            <a:ext cx="10692765" cy="7241540"/>
            <a:chOff x="0" y="321798"/>
            <a:chExt cx="10692765" cy="7241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9499" y="772874"/>
              <a:ext cx="6682883" cy="67899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56013"/>
              <a:ext cx="6217285" cy="6807200"/>
            </a:xfrm>
            <a:custGeom>
              <a:avLst/>
              <a:gdLst/>
              <a:ahLst/>
              <a:cxnLst/>
              <a:rect l="l" t="t" r="r" b="b"/>
              <a:pathLst>
                <a:path w="6217285" h="6807200">
                  <a:moveTo>
                    <a:pt x="0" y="6806835"/>
                  </a:moveTo>
                  <a:lnTo>
                    <a:pt x="0" y="1372556"/>
                  </a:lnTo>
                  <a:lnTo>
                    <a:pt x="945641" y="0"/>
                  </a:lnTo>
                  <a:lnTo>
                    <a:pt x="6216762" y="3631609"/>
                  </a:lnTo>
                  <a:lnTo>
                    <a:pt x="4029147" y="6806835"/>
                  </a:lnTo>
                  <a:lnTo>
                    <a:pt x="0" y="6806835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6642" y="778442"/>
              <a:ext cx="4605741" cy="3771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321798"/>
              <a:ext cx="9058275" cy="6463665"/>
            </a:xfrm>
            <a:custGeom>
              <a:avLst/>
              <a:gdLst/>
              <a:ahLst/>
              <a:cxnLst/>
              <a:rect l="l" t="t" r="r" b="b"/>
              <a:pathLst>
                <a:path w="9058275" h="6463665">
                  <a:moveTo>
                    <a:pt x="4532240" y="6463243"/>
                  </a:moveTo>
                  <a:lnTo>
                    <a:pt x="0" y="6463243"/>
                  </a:lnTo>
                  <a:lnTo>
                    <a:pt x="0" y="1844454"/>
                  </a:lnTo>
                  <a:lnTo>
                    <a:pt x="1291522" y="0"/>
                  </a:lnTo>
                  <a:lnTo>
                    <a:pt x="9057828" y="0"/>
                  </a:lnTo>
                  <a:lnTo>
                    <a:pt x="4532240" y="646324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37247"/>
              <a:ext cx="4759325" cy="673735"/>
            </a:xfrm>
            <a:custGeom>
              <a:avLst/>
              <a:gdLst/>
              <a:ahLst/>
              <a:cxnLst/>
              <a:rect l="l" t="t" r="r" b="b"/>
              <a:pathLst>
                <a:path w="4759325" h="673735">
                  <a:moveTo>
                    <a:pt x="4758982" y="0"/>
                  </a:moveTo>
                  <a:lnTo>
                    <a:pt x="4167835" y="0"/>
                  </a:lnTo>
                  <a:lnTo>
                    <a:pt x="3906316" y="0"/>
                  </a:lnTo>
                  <a:lnTo>
                    <a:pt x="0" y="0"/>
                  </a:lnTo>
                  <a:lnTo>
                    <a:pt x="0" y="673671"/>
                  </a:lnTo>
                  <a:lnTo>
                    <a:pt x="3434626" y="673671"/>
                  </a:lnTo>
                  <a:lnTo>
                    <a:pt x="4167835" y="673671"/>
                  </a:lnTo>
                  <a:lnTo>
                    <a:pt x="4287291" y="673671"/>
                  </a:lnTo>
                  <a:lnTo>
                    <a:pt x="4758982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7313" y="2015917"/>
              <a:ext cx="5342890" cy="4788535"/>
            </a:xfrm>
            <a:custGeom>
              <a:avLst/>
              <a:gdLst/>
              <a:ahLst/>
              <a:cxnLst/>
              <a:rect l="l" t="t" r="r" b="b"/>
              <a:pathLst>
                <a:path w="5342890" h="4788534">
                  <a:moveTo>
                    <a:pt x="0" y="0"/>
                  </a:moveTo>
                  <a:lnTo>
                    <a:pt x="5342855" y="0"/>
                  </a:lnTo>
                  <a:lnTo>
                    <a:pt x="5342855" y="4788082"/>
                  </a:lnTo>
                  <a:lnTo>
                    <a:pt x="0" y="4788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161CE0-837B-E5D6-B842-F2E349263FEC}"/>
              </a:ext>
            </a:extLst>
          </p:cNvPr>
          <p:cNvSpPr txBox="1"/>
          <p:nvPr/>
        </p:nvSpPr>
        <p:spPr>
          <a:xfrm>
            <a:off x="151528" y="5372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FCC9B-A45F-12F9-9F38-F55AC5446955}"/>
              </a:ext>
            </a:extLst>
          </p:cNvPr>
          <p:cNvSpPr txBox="1"/>
          <p:nvPr/>
        </p:nvSpPr>
        <p:spPr>
          <a:xfrm>
            <a:off x="1408958" y="241616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6004"/>
            <a:ext cx="10692765" cy="7026909"/>
            <a:chOff x="0" y="536004"/>
            <a:chExt cx="10692765" cy="7026909"/>
          </a:xfrm>
        </p:grpSpPr>
        <p:sp>
          <p:nvSpPr>
            <p:cNvPr id="3" name="object 3"/>
            <p:cNvSpPr/>
            <p:nvPr/>
          </p:nvSpPr>
          <p:spPr>
            <a:xfrm>
              <a:off x="5642260" y="733920"/>
              <a:ext cx="5050155" cy="6829425"/>
            </a:xfrm>
            <a:custGeom>
              <a:avLst/>
              <a:gdLst/>
              <a:ahLst/>
              <a:cxnLst/>
              <a:rect l="l" t="t" r="r" b="b"/>
              <a:pathLst>
                <a:path w="5050155" h="6829425">
                  <a:moveTo>
                    <a:pt x="0" y="6828929"/>
                  </a:moveTo>
                  <a:lnTo>
                    <a:pt x="4838371" y="0"/>
                  </a:lnTo>
                  <a:lnTo>
                    <a:pt x="5050123" y="150028"/>
                  </a:lnTo>
                  <a:lnTo>
                    <a:pt x="5050123" y="6828929"/>
                  </a:lnTo>
                  <a:lnTo>
                    <a:pt x="0" y="6828929"/>
                  </a:lnTo>
                  <a:close/>
                </a:path>
              </a:pathLst>
            </a:custGeom>
            <a:solidFill>
              <a:srgbClr val="F0F4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36004"/>
              <a:ext cx="10692765" cy="6660515"/>
            </a:xfrm>
            <a:custGeom>
              <a:avLst/>
              <a:gdLst/>
              <a:ahLst/>
              <a:cxnLst/>
              <a:rect l="l" t="t" r="r" b="b"/>
              <a:pathLst>
                <a:path w="10692765" h="6660515">
                  <a:moveTo>
                    <a:pt x="0" y="6660464"/>
                  </a:moveTo>
                  <a:lnTo>
                    <a:pt x="0" y="5905732"/>
                  </a:lnTo>
                  <a:lnTo>
                    <a:pt x="4135210" y="0"/>
                  </a:lnTo>
                  <a:lnTo>
                    <a:pt x="10692383" y="0"/>
                  </a:lnTo>
                  <a:lnTo>
                    <a:pt x="10692383" y="262012"/>
                  </a:lnTo>
                  <a:lnTo>
                    <a:pt x="0" y="6660464"/>
                  </a:lnTo>
                  <a:close/>
                </a:path>
                <a:path w="10692765" h="6660515">
                  <a:moveTo>
                    <a:pt x="10692383" y="6660464"/>
                  </a:moveTo>
                  <a:lnTo>
                    <a:pt x="0" y="6660464"/>
                  </a:lnTo>
                  <a:lnTo>
                    <a:pt x="6212103" y="6660464"/>
                  </a:lnTo>
                  <a:lnTo>
                    <a:pt x="10692383" y="262012"/>
                  </a:lnTo>
                  <a:lnTo>
                    <a:pt x="10692383" y="666046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88577" y="536004"/>
              <a:ext cx="4804410" cy="6660515"/>
            </a:xfrm>
            <a:custGeom>
              <a:avLst/>
              <a:gdLst/>
              <a:ahLst/>
              <a:cxnLst/>
              <a:rect l="l" t="t" r="r" b="b"/>
              <a:pathLst>
                <a:path w="4804409" h="6660515">
                  <a:moveTo>
                    <a:pt x="4803806" y="6660464"/>
                  </a:moveTo>
                  <a:lnTo>
                    <a:pt x="0" y="6660464"/>
                  </a:lnTo>
                  <a:lnTo>
                    <a:pt x="4663682" y="0"/>
                  </a:lnTo>
                  <a:lnTo>
                    <a:pt x="4803806" y="0"/>
                  </a:lnTo>
                  <a:lnTo>
                    <a:pt x="4803806" y="6660464"/>
                  </a:lnTo>
                  <a:close/>
                </a:path>
              </a:pathLst>
            </a:custGeom>
            <a:solidFill>
              <a:srgbClr val="F0F4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45638"/>
              <a:ext cx="4029074" cy="34385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2134439"/>
              <a:ext cx="1423670" cy="2035175"/>
            </a:xfrm>
            <a:custGeom>
              <a:avLst/>
              <a:gdLst/>
              <a:ahLst/>
              <a:cxnLst/>
              <a:rect l="l" t="t" r="r" b="b"/>
              <a:pathLst>
                <a:path w="1423670" h="2035175">
                  <a:moveTo>
                    <a:pt x="0" y="2034655"/>
                  </a:moveTo>
                  <a:lnTo>
                    <a:pt x="0" y="21384"/>
                  </a:lnTo>
                  <a:lnTo>
                    <a:pt x="14979" y="0"/>
                  </a:lnTo>
                  <a:lnTo>
                    <a:pt x="1423154" y="0"/>
                  </a:lnTo>
                  <a:lnTo>
                    <a:pt x="1423154" y="2220"/>
                  </a:lnTo>
                  <a:lnTo>
                    <a:pt x="0" y="2034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73353"/>
              <a:ext cx="4773295" cy="627380"/>
            </a:xfrm>
            <a:custGeom>
              <a:avLst/>
              <a:gdLst/>
              <a:ahLst/>
              <a:cxnLst/>
              <a:rect l="l" t="t" r="r" b="b"/>
              <a:pathLst>
                <a:path w="4773295" h="627380">
                  <a:moveTo>
                    <a:pt x="4773028" y="0"/>
                  </a:moveTo>
                  <a:lnTo>
                    <a:pt x="3475672" y="0"/>
                  </a:lnTo>
                  <a:lnTo>
                    <a:pt x="3232315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2793390" y="626872"/>
                  </a:lnTo>
                  <a:lnTo>
                    <a:pt x="3475672" y="626872"/>
                  </a:lnTo>
                  <a:lnTo>
                    <a:pt x="4334091" y="626872"/>
                  </a:lnTo>
                  <a:lnTo>
                    <a:pt x="4773028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66114" y="4826923"/>
              <a:ext cx="2782570" cy="1960245"/>
            </a:xfrm>
            <a:custGeom>
              <a:avLst/>
              <a:gdLst/>
              <a:ahLst/>
              <a:cxnLst/>
              <a:rect l="l" t="t" r="r" b="b"/>
              <a:pathLst>
                <a:path w="2782570" h="1960245">
                  <a:moveTo>
                    <a:pt x="1409728" y="1960199"/>
                  </a:moveTo>
                  <a:lnTo>
                    <a:pt x="0" y="1960199"/>
                  </a:lnTo>
                  <a:lnTo>
                    <a:pt x="1372585" y="0"/>
                  </a:lnTo>
                  <a:lnTo>
                    <a:pt x="2782257" y="0"/>
                  </a:lnTo>
                  <a:lnTo>
                    <a:pt x="1409728" y="1960199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79516" y="2449068"/>
              <a:ext cx="7278370" cy="3848100"/>
            </a:xfrm>
            <a:custGeom>
              <a:avLst/>
              <a:gdLst/>
              <a:ahLst/>
              <a:cxnLst/>
              <a:rect l="l" t="t" r="r" b="b"/>
              <a:pathLst>
                <a:path w="7278370" h="3848100">
                  <a:moveTo>
                    <a:pt x="6951022" y="3848004"/>
                  </a:moveTo>
                  <a:lnTo>
                    <a:pt x="0" y="3848004"/>
                  </a:lnTo>
                  <a:lnTo>
                    <a:pt x="0" y="0"/>
                  </a:lnTo>
                  <a:lnTo>
                    <a:pt x="7278353" y="0"/>
                  </a:lnTo>
                  <a:lnTo>
                    <a:pt x="7278353" y="3380508"/>
                  </a:lnTo>
                  <a:lnTo>
                    <a:pt x="6951022" y="3848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3948" y="2443499"/>
              <a:ext cx="7289800" cy="3859529"/>
            </a:xfrm>
            <a:custGeom>
              <a:avLst/>
              <a:gdLst/>
              <a:ahLst/>
              <a:cxnLst/>
              <a:rect l="l" t="t" r="r" b="b"/>
              <a:pathLst>
                <a:path w="7289800" h="3859529">
                  <a:moveTo>
                    <a:pt x="6959487" y="3859142"/>
                  </a:moveTo>
                  <a:lnTo>
                    <a:pt x="0" y="3853573"/>
                  </a:lnTo>
                  <a:lnTo>
                    <a:pt x="5568" y="0"/>
                  </a:lnTo>
                  <a:lnTo>
                    <a:pt x="11137" y="5568"/>
                  </a:lnTo>
                  <a:lnTo>
                    <a:pt x="5568" y="3848005"/>
                  </a:lnTo>
                  <a:lnTo>
                    <a:pt x="6952028" y="3850395"/>
                  </a:lnTo>
                  <a:lnTo>
                    <a:pt x="6965608" y="3850399"/>
                  </a:lnTo>
                  <a:lnTo>
                    <a:pt x="6959487" y="3859142"/>
                  </a:lnTo>
                  <a:close/>
                </a:path>
                <a:path w="7289800" h="3859529">
                  <a:moveTo>
                    <a:pt x="7289491" y="3386077"/>
                  </a:moveTo>
                  <a:lnTo>
                    <a:pt x="7283922" y="3386077"/>
                  </a:lnTo>
                  <a:lnTo>
                    <a:pt x="7279356" y="3382902"/>
                  </a:lnTo>
                  <a:lnTo>
                    <a:pt x="7278359" y="3382902"/>
                  </a:lnTo>
                  <a:lnTo>
                    <a:pt x="7283922" y="11137"/>
                  </a:lnTo>
                  <a:lnTo>
                    <a:pt x="11137" y="5568"/>
                  </a:lnTo>
                  <a:lnTo>
                    <a:pt x="7289491" y="5568"/>
                  </a:lnTo>
                  <a:lnTo>
                    <a:pt x="7289491" y="3382902"/>
                  </a:lnTo>
                  <a:lnTo>
                    <a:pt x="7279356" y="3382902"/>
                  </a:lnTo>
                  <a:lnTo>
                    <a:pt x="7278356" y="3384330"/>
                  </a:lnTo>
                  <a:lnTo>
                    <a:pt x="7289491" y="3384330"/>
                  </a:lnTo>
                  <a:lnTo>
                    <a:pt x="7289491" y="3386077"/>
                  </a:lnTo>
                  <a:close/>
                </a:path>
                <a:path w="7289800" h="3859529">
                  <a:moveTo>
                    <a:pt x="7283922" y="3386077"/>
                  </a:moveTo>
                  <a:lnTo>
                    <a:pt x="7278353" y="3386077"/>
                  </a:lnTo>
                  <a:lnTo>
                    <a:pt x="7278356" y="3384330"/>
                  </a:lnTo>
                  <a:lnTo>
                    <a:pt x="7279356" y="3382902"/>
                  </a:lnTo>
                  <a:lnTo>
                    <a:pt x="7283922" y="3386077"/>
                  </a:lnTo>
                  <a:close/>
                </a:path>
                <a:path w="7289800" h="3859529">
                  <a:moveTo>
                    <a:pt x="6965608" y="3850399"/>
                  </a:moveTo>
                  <a:lnTo>
                    <a:pt x="6952028" y="3850395"/>
                  </a:lnTo>
                  <a:lnTo>
                    <a:pt x="7278356" y="3384330"/>
                  </a:lnTo>
                  <a:lnTo>
                    <a:pt x="7278353" y="3386077"/>
                  </a:lnTo>
                  <a:lnTo>
                    <a:pt x="7289491" y="3386077"/>
                  </a:lnTo>
                  <a:lnTo>
                    <a:pt x="7289491" y="3387859"/>
                  </a:lnTo>
                  <a:lnTo>
                    <a:pt x="6965608" y="3850399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33670" y="1073594"/>
              <a:ext cx="1113790" cy="1369060"/>
            </a:xfrm>
            <a:custGeom>
              <a:avLst/>
              <a:gdLst/>
              <a:ahLst/>
              <a:cxnLst/>
              <a:rect l="l" t="t" r="r" b="b"/>
              <a:pathLst>
                <a:path w="1113789" h="1369060">
                  <a:moveTo>
                    <a:pt x="576364" y="1113751"/>
                  </a:moveTo>
                  <a:lnTo>
                    <a:pt x="556869" y="1113751"/>
                  </a:lnTo>
                  <a:lnTo>
                    <a:pt x="537375" y="1113751"/>
                  </a:lnTo>
                  <a:lnTo>
                    <a:pt x="537375" y="1368463"/>
                  </a:lnTo>
                  <a:lnTo>
                    <a:pt x="576364" y="1368463"/>
                  </a:lnTo>
                  <a:lnTo>
                    <a:pt x="576364" y="1113751"/>
                  </a:lnTo>
                  <a:close/>
                </a:path>
                <a:path w="1113789" h="1369060">
                  <a:moveTo>
                    <a:pt x="1113739" y="556869"/>
                  </a:moveTo>
                  <a:lnTo>
                    <a:pt x="1111707" y="508825"/>
                  </a:lnTo>
                  <a:lnTo>
                    <a:pt x="1105674" y="461911"/>
                  </a:lnTo>
                  <a:lnTo>
                    <a:pt x="1095844" y="416293"/>
                  </a:lnTo>
                  <a:lnTo>
                    <a:pt x="1082382" y="372148"/>
                  </a:lnTo>
                  <a:lnTo>
                    <a:pt x="1065428" y="329641"/>
                  </a:lnTo>
                  <a:lnTo>
                    <a:pt x="1045171" y="288937"/>
                  </a:lnTo>
                  <a:lnTo>
                    <a:pt x="1021778" y="250215"/>
                  </a:lnTo>
                  <a:lnTo>
                    <a:pt x="995413" y="213614"/>
                  </a:lnTo>
                  <a:lnTo>
                    <a:pt x="966228" y="179324"/>
                  </a:lnTo>
                  <a:lnTo>
                    <a:pt x="934415" y="147510"/>
                  </a:lnTo>
                  <a:lnTo>
                    <a:pt x="900125" y="118338"/>
                  </a:lnTo>
                  <a:lnTo>
                    <a:pt x="863536" y="91960"/>
                  </a:lnTo>
                  <a:lnTo>
                    <a:pt x="824801" y="68567"/>
                  </a:lnTo>
                  <a:lnTo>
                    <a:pt x="784098" y="48310"/>
                  </a:lnTo>
                  <a:lnTo>
                    <a:pt x="741591" y="31369"/>
                  </a:lnTo>
                  <a:lnTo>
                    <a:pt x="697445" y="17894"/>
                  </a:lnTo>
                  <a:lnTo>
                    <a:pt x="651840" y="8064"/>
                  </a:lnTo>
                  <a:lnTo>
                    <a:pt x="604926" y="2044"/>
                  </a:lnTo>
                  <a:lnTo>
                    <a:pt x="556869" y="0"/>
                  </a:lnTo>
                  <a:lnTo>
                    <a:pt x="508825" y="2044"/>
                  </a:lnTo>
                  <a:lnTo>
                    <a:pt x="461899" y="8064"/>
                  </a:lnTo>
                  <a:lnTo>
                    <a:pt x="416293" y="17894"/>
                  </a:lnTo>
                  <a:lnTo>
                    <a:pt x="372148" y="31369"/>
                  </a:lnTo>
                  <a:lnTo>
                    <a:pt x="329641" y="48310"/>
                  </a:lnTo>
                  <a:lnTo>
                    <a:pt x="288937" y="68567"/>
                  </a:lnTo>
                  <a:lnTo>
                    <a:pt x="250202" y="91960"/>
                  </a:lnTo>
                  <a:lnTo>
                    <a:pt x="213614" y="118338"/>
                  </a:lnTo>
                  <a:lnTo>
                    <a:pt x="179324" y="147510"/>
                  </a:lnTo>
                  <a:lnTo>
                    <a:pt x="147510" y="179324"/>
                  </a:lnTo>
                  <a:lnTo>
                    <a:pt x="118325" y="213614"/>
                  </a:lnTo>
                  <a:lnTo>
                    <a:pt x="91960" y="250215"/>
                  </a:lnTo>
                  <a:lnTo>
                    <a:pt x="68567" y="288937"/>
                  </a:lnTo>
                  <a:lnTo>
                    <a:pt x="48310" y="329641"/>
                  </a:lnTo>
                  <a:lnTo>
                    <a:pt x="31356" y="372148"/>
                  </a:lnTo>
                  <a:lnTo>
                    <a:pt x="17894" y="416293"/>
                  </a:lnTo>
                  <a:lnTo>
                    <a:pt x="8064" y="461911"/>
                  </a:lnTo>
                  <a:lnTo>
                    <a:pt x="2044" y="508825"/>
                  </a:lnTo>
                  <a:lnTo>
                    <a:pt x="0" y="556869"/>
                  </a:lnTo>
                  <a:lnTo>
                    <a:pt x="2044" y="604926"/>
                  </a:lnTo>
                  <a:lnTo>
                    <a:pt x="8064" y="651840"/>
                  </a:lnTo>
                  <a:lnTo>
                    <a:pt x="17894" y="697458"/>
                  </a:lnTo>
                  <a:lnTo>
                    <a:pt x="31356" y="741591"/>
                  </a:lnTo>
                  <a:lnTo>
                    <a:pt x="48310" y="784098"/>
                  </a:lnTo>
                  <a:lnTo>
                    <a:pt x="68567" y="824801"/>
                  </a:lnTo>
                  <a:lnTo>
                    <a:pt x="91960" y="863536"/>
                  </a:lnTo>
                  <a:lnTo>
                    <a:pt x="118325" y="900125"/>
                  </a:lnTo>
                  <a:lnTo>
                    <a:pt x="147510" y="934415"/>
                  </a:lnTo>
                  <a:lnTo>
                    <a:pt x="179324" y="966241"/>
                  </a:lnTo>
                  <a:lnTo>
                    <a:pt x="213614" y="995413"/>
                  </a:lnTo>
                  <a:lnTo>
                    <a:pt x="250202" y="1021778"/>
                  </a:lnTo>
                  <a:lnTo>
                    <a:pt x="288937" y="1045184"/>
                  </a:lnTo>
                  <a:lnTo>
                    <a:pt x="329641" y="1065428"/>
                  </a:lnTo>
                  <a:lnTo>
                    <a:pt x="372148" y="1082382"/>
                  </a:lnTo>
                  <a:lnTo>
                    <a:pt x="416293" y="1095857"/>
                  </a:lnTo>
                  <a:lnTo>
                    <a:pt x="461899" y="1105687"/>
                  </a:lnTo>
                  <a:lnTo>
                    <a:pt x="508825" y="1111707"/>
                  </a:lnTo>
                  <a:lnTo>
                    <a:pt x="556869" y="1113751"/>
                  </a:lnTo>
                  <a:lnTo>
                    <a:pt x="604926" y="1111707"/>
                  </a:lnTo>
                  <a:lnTo>
                    <a:pt x="651840" y="1105687"/>
                  </a:lnTo>
                  <a:lnTo>
                    <a:pt x="697445" y="1095857"/>
                  </a:lnTo>
                  <a:lnTo>
                    <a:pt x="741591" y="1082382"/>
                  </a:lnTo>
                  <a:lnTo>
                    <a:pt x="784098" y="1065428"/>
                  </a:lnTo>
                  <a:lnTo>
                    <a:pt x="824801" y="1045184"/>
                  </a:lnTo>
                  <a:lnTo>
                    <a:pt x="863536" y="1021778"/>
                  </a:lnTo>
                  <a:lnTo>
                    <a:pt x="900125" y="995413"/>
                  </a:lnTo>
                  <a:lnTo>
                    <a:pt x="934415" y="966241"/>
                  </a:lnTo>
                  <a:lnTo>
                    <a:pt x="966228" y="934415"/>
                  </a:lnTo>
                  <a:lnTo>
                    <a:pt x="995413" y="900125"/>
                  </a:lnTo>
                  <a:lnTo>
                    <a:pt x="1021778" y="863536"/>
                  </a:lnTo>
                  <a:lnTo>
                    <a:pt x="1045171" y="824801"/>
                  </a:lnTo>
                  <a:lnTo>
                    <a:pt x="1065428" y="784098"/>
                  </a:lnTo>
                  <a:lnTo>
                    <a:pt x="1082382" y="741591"/>
                  </a:lnTo>
                  <a:lnTo>
                    <a:pt x="1095844" y="697458"/>
                  </a:lnTo>
                  <a:lnTo>
                    <a:pt x="1105674" y="651840"/>
                  </a:lnTo>
                  <a:lnTo>
                    <a:pt x="1111707" y="604926"/>
                  </a:lnTo>
                  <a:lnTo>
                    <a:pt x="1113739" y="556869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7668" y="2399172"/>
              <a:ext cx="85758" cy="857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2202" y="1073594"/>
              <a:ext cx="1113790" cy="1369060"/>
            </a:xfrm>
            <a:custGeom>
              <a:avLst/>
              <a:gdLst/>
              <a:ahLst/>
              <a:cxnLst/>
              <a:rect l="l" t="t" r="r" b="b"/>
              <a:pathLst>
                <a:path w="1113790" h="1369060">
                  <a:moveTo>
                    <a:pt x="576364" y="1113751"/>
                  </a:moveTo>
                  <a:lnTo>
                    <a:pt x="556869" y="1113751"/>
                  </a:lnTo>
                  <a:lnTo>
                    <a:pt x="537387" y="1113751"/>
                  </a:lnTo>
                  <a:lnTo>
                    <a:pt x="537387" y="1368463"/>
                  </a:lnTo>
                  <a:lnTo>
                    <a:pt x="576364" y="1368463"/>
                  </a:lnTo>
                  <a:lnTo>
                    <a:pt x="576364" y="1113751"/>
                  </a:lnTo>
                  <a:close/>
                </a:path>
                <a:path w="1113790" h="1369060">
                  <a:moveTo>
                    <a:pt x="1113751" y="556869"/>
                  </a:moveTo>
                  <a:lnTo>
                    <a:pt x="1111707" y="508825"/>
                  </a:lnTo>
                  <a:lnTo>
                    <a:pt x="1105687" y="461911"/>
                  </a:lnTo>
                  <a:lnTo>
                    <a:pt x="1095857" y="416293"/>
                  </a:lnTo>
                  <a:lnTo>
                    <a:pt x="1082382" y="372148"/>
                  </a:lnTo>
                  <a:lnTo>
                    <a:pt x="1065441" y="329641"/>
                  </a:lnTo>
                  <a:lnTo>
                    <a:pt x="1045184" y="288937"/>
                  </a:lnTo>
                  <a:lnTo>
                    <a:pt x="1021778" y="250215"/>
                  </a:lnTo>
                  <a:lnTo>
                    <a:pt x="995413" y="213614"/>
                  </a:lnTo>
                  <a:lnTo>
                    <a:pt x="966241" y="179324"/>
                  </a:lnTo>
                  <a:lnTo>
                    <a:pt x="934415" y="147510"/>
                  </a:lnTo>
                  <a:lnTo>
                    <a:pt x="900137" y="118338"/>
                  </a:lnTo>
                  <a:lnTo>
                    <a:pt x="863536" y="91960"/>
                  </a:lnTo>
                  <a:lnTo>
                    <a:pt x="824801" y="68567"/>
                  </a:lnTo>
                  <a:lnTo>
                    <a:pt x="784098" y="48310"/>
                  </a:lnTo>
                  <a:lnTo>
                    <a:pt x="741591" y="31369"/>
                  </a:lnTo>
                  <a:lnTo>
                    <a:pt x="697458" y="17894"/>
                  </a:lnTo>
                  <a:lnTo>
                    <a:pt x="651840" y="8064"/>
                  </a:lnTo>
                  <a:lnTo>
                    <a:pt x="604926" y="2044"/>
                  </a:lnTo>
                  <a:lnTo>
                    <a:pt x="556869" y="0"/>
                  </a:lnTo>
                  <a:lnTo>
                    <a:pt x="508825" y="2044"/>
                  </a:lnTo>
                  <a:lnTo>
                    <a:pt x="461911" y="8064"/>
                  </a:lnTo>
                  <a:lnTo>
                    <a:pt x="416293" y="17894"/>
                  </a:lnTo>
                  <a:lnTo>
                    <a:pt x="372148" y="31369"/>
                  </a:lnTo>
                  <a:lnTo>
                    <a:pt x="329641" y="48310"/>
                  </a:lnTo>
                  <a:lnTo>
                    <a:pt x="288950" y="68567"/>
                  </a:lnTo>
                  <a:lnTo>
                    <a:pt x="250215" y="91960"/>
                  </a:lnTo>
                  <a:lnTo>
                    <a:pt x="213614" y="118338"/>
                  </a:lnTo>
                  <a:lnTo>
                    <a:pt x="179324" y="147510"/>
                  </a:lnTo>
                  <a:lnTo>
                    <a:pt x="147510" y="179324"/>
                  </a:lnTo>
                  <a:lnTo>
                    <a:pt x="118338" y="213614"/>
                  </a:lnTo>
                  <a:lnTo>
                    <a:pt x="91960" y="250215"/>
                  </a:lnTo>
                  <a:lnTo>
                    <a:pt x="68567" y="288937"/>
                  </a:lnTo>
                  <a:lnTo>
                    <a:pt x="48310" y="329641"/>
                  </a:lnTo>
                  <a:lnTo>
                    <a:pt x="31369" y="372148"/>
                  </a:lnTo>
                  <a:lnTo>
                    <a:pt x="17894" y="416293"/>
                  </a:lnTo>
                  <a:lnTo>
                    <a:pt x="8064" y="461911"/>
                  </a:lnTo>
                  <a:lnTo>
                    <a:pt x="2044" y="508825"/>
                  </a:lnTo>
                  <a:lnTo>
                    <a:pt x="0" y="556869"/>
                  </a:lnTo>
                  <a:lnTo>
                    <a:pt x="2044" y="604926"/>
                  </a:lnTo>
                  <a:lnTo>
                    <a:pt x="8064" y="651840"/>
                  </a:lnTo>
                  <a:lnTo>
                    <a:pt x="17894" y="697458"/>
                  </a:lnTo>
                  <a:lnTo>
                    <a:pt x="31369" y="741591"/>
                  </a:lnTo>
                  <a:lnTo>
                    <a:pt x="48310" y="784098"/>
                  </a:lnTo>
                  <a:lnTo>
                    <a:pt x="68567" y="824801"/>
                  </a:lnTo>
                  <a:lnTo>
                    <a:pt x="91960" y="863536"/>
                  </a:lnTo>
                  <a:lnTo>
                    <a:pt x="118338" y="900125"/>
                  </a:lnTo>
                  <a:lnTo>
                    <a:pt x="147510" y="934415"/>
                  </a:lnTo>
                  <a:lnTo>
                    <a:pt x="179324" y="966241"/>
                  </a:lnTo>
                  <a:lnTo>
                    <a:pt x="213614" y="995413"/>
                  </a:lnTo>
                  <a:lnTo>
                    <a:pt x="250215" y="1021778"/>
                  </a:lnTo>
                  <a:lnTo>
                    <a:pt x="288950" y="1045184"/>
                  </a:lnTo>
                  <a:lnTo>
                    <a:pt x="329641" y="1065428"/>
                  </a:lnTo>
                  <a:lnTo>
                    <a:pt x="372148" y="1082382"/>
                  </a:lnTo>
                  <a:lnTo>
                    <a:pt x="416293" y="1095857"/>
                  </a:lnTo>
                  <a:lnTo>
                    <a:pt x="461911" y="1105687"/>
                  </a:lnTo>
                  <a:lnTo>
                    <a:pt x="508825" y="1111707"/>
                  </a:lnTo>
                  <a:lnTo>
                    <a:pt x="556869" y="1113751"/>
                  </a:lnTo>
                  <a:lnTo>
                    <a:pt x="604926" y="1111707"/>
                  </a:lnTo>
                  <a:lnTo>
                    <a:pt x="651840" y="1105687"/>
                  </a:lnTo>
                  <a:lnTo>
                    <a:pt x="697458" y="1095857"/>
                  </a:lnTo>
                  <a:lnTo>
                    <a:pt x="741591" y="1082382"/>
                  </a:lnTo>
                  <a:lnTo>
                    <a:pt x="784098" y="1065428"/>
                  </a:lnTo>
                  <a:lnTo>
                    <a:pt x="824801" y="1045184"/>
                  </a:lnTo>
                  <a:lnTo>
                    <a:pt x="863536" y="1021778"/>
                  </a:lnTo>
                  <a:lnTo>
                    <a:pt x="900137" y="995413"/>
                  </a:lnTo>
                  <a:lnTo>
                    <a:pt x="934415" y="966241"/>
                  </a:lnTo>
                  <a:lnTo>
                    <a:pt x="966241" y="934415"/>
                  </a:lnTo>
                  <a:lnTo>
                    <a:pt x="995413" y="900125"/>
                  </a:lnTo>
                  <a:lnTo>
                    <a:pt x="1021778" y="863536"/>
                  </a:lnTo>
                  <a:lnTo>
                    <a:pt x="1045184" y="824801"/>
                  </a:lnTo>
                  <a:lnTo>
                    <a:pt x="1065441" y="784098"/>
                  </a:lnTo>
                  <a:lnTo>
                    <a:pt x="1082382" y="741591"/>
                  </a:lnTo>
                  <a:lnTo>
                    <a:pt x="1095857" y="697458"/>
                  </a:lnTo>
                  <a:lnTo>
                    <a:pt x="1105687" y="651840"/>
                  </a:lnTo>
                  <a:lnTo>
                    <a:pt x="1111707" y="604926"/>
                  </a:lnTo>
                  <a:lnTo>
                    <a:pt x="1113751" y="556869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204" y="2399172"/>
              <a:ext cx="85759" cy="8575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50735" y="1073594"/>
              <a:ext cx="1113790" cy="1369060"/>
            </a:xfrm>
            <a:custGeom>
              <a:avLst/>
              <a:gdLst/>
              <a:ahLst/>
              <a:cxnLst/>
              <a:rect l="l" t="t" r="r" b="b"/>
              <a:pathLst>
                <a:path w="1113790" h="1369060">
                  <a:moveTo>
                    <a:pt x="581329" y="1113751"/>
                  </a:moveTo>
                  <a:lnTo>
                    <a:pt x="556882" y="1113751"/>
                  </a:lnTo>
                  <a:lnTo>
                    <a:pt x="542340" y="1113751"/>
                  </a:lnTo>
                  <a:lnTo>
                    <a:pt x="542340" y="1368463"/>
                  </a:lnTo>
                  <a:lnTo>
                    <a:pt x="581329" y="1368463"/>
                  </a:lnTo>
                  <a:lnTo>
                    <a:pt x="581329" y="1113751"/>
                  </a:lnTo>
                  <a:close/>
                </a:path>
                <a:path w="1113790" h="1369060">
                  <a:moveTo>
                    <a:pt x="1113751" y="556869"/>
                  </a:moveTo>
                  <a:lnTo>
                    <a:pt x="1111707" y="508825"/>
                  </a:lnTo>
                  <a:lnTo>
                    <a:pt x="1105687" y="461911"/>
                  </a:lnTo>
                  <a:lnTo>
                    <a:pt x="1095857" y="416293"/>
                  </a:lnTo>
                  <a:lnTo>
                    <a:pt x="1082382" y="372148"/>
                  </a:lnTo>
                  <a:lnTo>
                    <a:pt x="1065441" y="329641"/>
                  </a:lnTo>
                  <a:lnTo>
                    <a:pt x="1045184" y="288937"/>
                  </a:lnTo>
                  <a:lnTo>
                    <a:pt x="1021791" y="250215"/>
                  </a:lnTo>
                  <a:lnTo>
                    <a:pt x="995413" y="213614"/>
                  </a:lnTo>
                  <a:lnTo>
                    <a:pt x="966241" y="179324"/>
                  </a:lnTo>
                  <a:lnTo>
                    <a:pt x="934427" y="147510"/>
                  </a:lnTo>
                  <a:lnTo>
                    <a:pt x="900137" y="118338"/>
                  </a:lnTo>
                  <a:lnTo>
                    <a:pt x="863549" y="91960"/>
                  </a:lnTo>
                  <a:lnTo>
                    <a:pt x="824814" y="68567"/>
                  </a:lnTo>
                  <a:lnTo>
                    <a:pt x="784110" y="48310"/>
                  </a:lnTo>
                  <a:lnTo>
                    <a:pt x="741603" y="31369"/>
                  </a:lnTo>
                  <a:lnTo>
                    <a:pt x="697458" y="17894"/>
                  </a:lnTo>
                  <a:lnTo>
                    <a:pt x="651852" y="8064"/>
                  </a:lnTo>
                  <a:lnTo>
                    <a:pt x="604926" y="2044"/>
                  </a:lnTo>
                  <a:lnTo>
                    <a:pt x="556882" y="0"/>
                  </a:lnTo>
                  <a:lnTo>
                    <a:pt x="508825" y="2044"/>
                  </a:lnTo>
                  <a:lnTo>
                    <a:pt x="461911" y="8064"/>
                  </a:lnTo>
                  <a:lnTo>
                    <a:pt x="416306" y="17894"/>
                  </a:lnTo>
                  <a:lnTo>
                    <a:pt x="372160" y="31369"/>
                  </a:lnTo>
                  <a:lnTo>
                    <a:pt x="329653" y="48310"/>
                  </a:lnTo>
                  <a:lnTo>
                    <a:pt x="288950" y="68567"/>
                  </a:lnTo>
                  <a:lnTo>
                    <a:pt x="250215" y="91960"/>
                  </a:lnTo>
                  <a:lnTo>
                    <a:pt x="213626" y="118338"/>
                  </a:lnTo>
                  <a:lnTo>
                    <a:pt x="179336" y="147510"/>
                  </a:lnTo>
                  <a:lnTo>
                    <a:pt x="147523" y="179324"/>
                  </a:lnTo>
                  <a:lnTo>
                    <a:pt x="118338" y="213614"/>
                  </a:lnTo>
                  <a:lnTo>
                    <a:pt x="91973" y="250215"/>
                  </a:lnTo>
                  <a:lnTo>
                    <a:pt x="68580" y="288937"/>
                  </a:lnTo>
                  <a:lnTo>
                    <a:pt x="48323" y="329641"/>
                  </a:lnTo>
                  <a:lnTo>
                    <a:pt x="31369" y="372148"/>
                  </a:lnTo>
                  <a:lnTo>
                    <a:pt x="17907" y="416293"/>
                  </a:lnTo>
                  <a:lnTo>
                    <a:pt x="8064" y="461911"/>
                  </a:lnTo>
                  <a:lnTo>
                    <a:pt x="2044" y="508825"/>
                  </a:lnTo>
                  <a:lnTo>
                    <a:pt x="0" y="556869"/>
                  </a:lnTo>
                  <a:lnTo>
                    <a:pt x="2044" y="604926"/>
                  </a:lnTo>
                  <a:lnTo>
                    <a:pt x="8064" y="651840"/>
                  </a:lnTo>
                  <a:lnTo>
                    <a:pt x="17907" y="697458"/>
                  </a:lnTo>
                  <a:lnTo>
                    <a:pt x="31369" y="741591"/>
                  </a:lnTo>
                  <a:lnTo>
                    <a:pt x="48323" y="784098"/>
                  </a:lnTo>
                  <a:lnTo>
                    <a:pt x="68580" y="824801"/>
                  </a:lnTo>
                  <a:lnTo>
                    <a:pt x="91973" y="863536"/>
                  </a:lnTo>
                  <a:lnTo>
                    <a:pt x="118338" y="900125"/>
                  </a:lnTo>
                  <a:lnTo>
                    <a:pt x="147523" y="934415"/>
                  </a:lnTo>
                  <a:lnTo>
                    <a:pt x="179336" y="966241"/>
                  </a:lnTo>
                  <a:lnTo>
                    <a:pt x="213626" y="995413"/>
                  </a:lnTo>
                  <a:lnTo>
                    <a:pt x="250215" y="1021778"/>
                  </a:lnTo>
                  <a:lnTo>
                    <a:pt x="288950" y="1045184"/>
                  </a:lnTo>
                  <a:lnTo>
                    <a:pt x="329653" y="1065428"/>
                  </a:lnTo>
                  <a:lnTo>
                    <a:pt x="372160" y="1082382"/>
                  </a:lnTo>
                  <a:lnTo>
                    <a:pt x="416306" y="1095857"/>
                  </a:lnTo>
                  <a:lnTo>
                    <a:pt x="461911" y="1105687"/>
                  </a:lnTo>
                  <a:lnTo>
                    <a:pt x="508825" y="1111707"/>
                  </a:lnTo>
                  <a:lnTo>
                    <a:pt x="556882" y="1113751"/>
                  </a:lnTo>
                  <a:lnTo>
                    <a:pt x="604926" y="1111707"/>
                  </a:lnTo>
                  <a:lnTo>
                    <a:pt x="651852" y="1105687"/>
                  </a:lnTo>
                  <a:lnTo>
                    <a:pt x="697458" y="1095857"/>
                  </a:lnTo>
                  <a:lnTo>
                    <a:pt x="741603" y="1082382"/>
                  </a:lnTo>
                  <a:lnTo>
                    <a:pt x="784110" y="1065428"/>
                  </a:lnTo>
                  <a:lnTo>
                    <a:pt x="824814" y="1045184"/>
                  </a:lnTo>
                  <a:lnTo>
                    <a:pt x="863549" y="1021778"/>
                  </a:lnTo>
                  <a:lnTo>
                    <a:pt x="900137" y="995413"/>
                  </a:lnTo>
                  <a:lnTo>
                    <a:pt x="934427" y="966241"/>
                  </a:lnTo>
                  <a:lnTo>
                    <a:pt x="966241" y="934415"/>
                  </a:lnTo>
                  <a:lnTo>
                    <a:pt x="995413" y="900125"/>
                  </a:lnTo>
                  <a:lnTo>
                    <a:pt x="1021791" y="863536"/>
                  </a:lnTo>
                  <a:lnTo>
                    <a:pt x="1045184" y="824801"/>
                  </a:lnTo>
                  <a:lnTo>
                    <a:pt x="1065441" y="784098"/>
                  </a:lnTo>
                  <a:lnTo>
                    <a:pt x="1082382" y="741591"/>
                  </a:lnTo>
                  <a:lnTo>
                    <a:pt x="1095857" y="697458"/>
                  </a:lnTo>
                  <a:lnTo>
                    <a:pt x="1105687" y="651840"/>
                  </a:lnTo>
                  <a:lnTo>
                    <a:pt x="1111707" y="604926"/>
                  </a:lnTo>
                  <a:lnTo>
                    <a:pt x="1113751" y="556869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9698" y="2399172"/>
              <a:ext cx="85758" cy="8575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85999" y="3035105"/>
              <a:ext cx="6134735" cy="2635250"/>
            </a:xfrm>
            <a:custGeom>
              <a:avLst/>
              <a:gdLst/>
              <a:ahLst/>
              <a:cxnLst/>
              <a:rect l="l" t="t" r="r" b="b"/>
              <a:pathLst>
                <a:path w="6134734" h="2635250">
                  <a:moveTo>
                    <a:pt x="6134186" y="2634818"/>
                  </a:moveTo>
                  <a:lnTo>
                    <a:pt x="0" y="2634818"/>
                  </a:lnTo>
                  <a:lnTo>
                    <a:pt x="0" y="0"/>
                  </a:lnTo>
                  <a:lnTo>
                    <a:pt x="6134186" y="0"/>
                  </a:lnTo>
                  <a:lnTo>
                    <a:pt x="6134186" y="2634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3136" y="6431154"/>
              <a:ext cx="1595120" cy="561975"/>
            </a:xfrm>
            <a:custGeom>
              <a:avLst/>
              <a:gdLst/>
              <a:ahLst/>
              <a:cxnLst/>
              <a:rect l="l" t="t" r="r" b="b"/>
              <a:pathLst>
                <a:path w="1595120" h="561975">
                  <a:moveTo>
                    <a:pt x="1594530" y="561485"/>
                  </a:moveTo>
                  <a:lnTo>
                    <a:pt x="0" y="561485"/>
                  </a:lnTo>
                  <a:lnTo>
                    <a:pt x="0" y="0"/>
                  </a:lnTo>
                  <a:lnTo>
                    <a:pt x="1594530" y="0"/>
                  </a:lnTo>
                  <a:lnTo>
                    <a:pt x="1594530" y="561485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84EE1CA-F937-8379-E5A6-56BBF098C989}"/>
              </a:ext>
            </a:extLst>
          </p:cNvPr>
          <p:cNvSpPr txBox="1"/>
          <p:nvPr/>
        </p:nvSpPr>
        <p:spPr>
          <a:xfrm>
            <a:off x="115047" y="96959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56DB7-FA93-31FE-3DCA-15FFA3A740DE}"/>
              </a:ext>
            </a:extLst>
          </p:cNvPr>
          <p:cNvSpPr txBox="1"/>
          <p:nvPr/>
        </p:nvSpPr>
        <p:spPr>
          <a:xfrm>
            <a:off x="3479525" y="300708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3749" y="0"/>
              <a:ext cx="6798633" cy="75628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467860" cy="5890895"/>
            </a:xfrm>
            <a:custGeom>
              <a:avLst/>
              <a:gdLst/>
              <a:ahLst/>
              <a:cxnLst/>
              <a:rect l="l" t="t" r="r" b="b"/>
              <a:pathLst>
                <a:path w="4467860" h="5890895">
                  <a:moveTo>
                    <a:pt x="4467517" y="0"/>
                  </a:moveTo>
                  <a:lnTo>
                    <a:pt x="0" y="0"/>
                  </a:lnTo>
                  <a:lnTo>
                    <a:pt x="0" y="5890336"/>
                  </a:lnTo>
                  <a:lnTo>
                    <a:pt x="341020" y="5890336"/>
                  </a:lnTo>
                  <a:lnTo>
                    <a:pt x="4467517" y="0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757410" cy="5968365"/>
            </a:xfrm>
            <a:custGeom>
              <a:avLst/>
              <a:gdLst/>
              <a:ahLst/>
              <a:cxnLst/>
              <a:rect l="l" t="t" r="r" b="b"/>
              <a:pathLst>
                <a:path w="9757410" h="5968365">
                  <a:moveTo>
                    <a:pt x="9757359" y="0"/>
                  </a:moveTo>
                  <a:lnTo>
                    <a:pt x="9193301" y="0"/>
                  </a:lnTo>
                  <a:lnTo>
                    <a:pt x="9186253" y="0"/>
                  </a:lnTo>
                  <a:lnTo>
                    <a:pt x="3906380" y="0"/>
                  </a:lnTo>
                  <a:lnTo>
                    <a:pt x="0" y="5576138"/>
                  </a:lnTo>
                  <a:lnTo>
                    <a:pt x="0" y="5968250"/>
                  </a:lnTo>
                  <a:lnTo>
                    <a:pt x="5005171" y="5968250"/>
                  </a:lnTo>
                  <a:lnTo>
                    <a:pt x="5012233" y="5968250"/>
                  </a:lnTo>
                  <a:lnTo>
                    <a:pt x="5576265" y="5968250"/>
                  </a:lnTo>
                  <a:lnTo>
                    <a:pt x="9757359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6099" y="1186096"/>
              <a:ext cx="6572250" cy="2608580"/>
            </a:xfrm>
            <a:custGeom>
              <a:avLst/>
              <a:gdLst/>
              <a:ahLst/>
              <a:cxnLst/>
              <a:rect l="l" t="t" r="r" b="b"/>
              <a:pathLst>
                <a:path w="6572250" h="2608579">
                  <a:moveTo>
                    <a:pt x="0" y="0"/>
                  </a:moveTo>
                  <a:lnTo>
                    <a:pt x="3079062" y="0"/>
                  </a:lnTo>
                </a:path>
                <a:path w="6572250" h="2608579">
                  <a:moveTo>
                    <a:pt x="0" y="0"/>
                  </a:moveTo>
                  <a:lnTo>
                    <a:pt x="3079062" y="0"/>
                  </a:lnTo>
                </a:path>
                <a:path w="6572250" h="2608579">
                  <a:moveTo>
                    <a:pt x="0" y="173855"/>
                  </a:moveTo>
                  <a:lnTo>
                    <a:pt x="3079062" y="173855"/>
                  </a:lnTo>
                </a:path>
                <a:path w="6572250" h="2608579">
                  <a:moveTo>
                    <a:pt x="0" y="173855"/>
                  </a:moveTo>
                  <a:lnTo>
                    <a:pt x="3079062" y="173855"/>
                  </a:lnTo>
                </a:path>
                <a:path w="6572250" h="2608579">
                  <a:moveTo>
                    <a:pt x="0" y="347767"/>
                  </a:moveTo>
                  <a:lnTo>
                    <a:pt x="3079062" y="347767"/>
                  </a:lnTo>
                </a:path>
                <a:path w="6572250" h="2608579">
                  <a:moveTo>
                    <a:pt x="0" y="347767"/>
                  </a:moveTo>
                  <a:lnTo>
                    <a:pt x="3079062" y="347767"/>
                  </a:lnTo>
                </a:path>
                <a:path w="6572250" h="2608579">
                  <a:moveTo>
                    <a:pt x="0" y="521623"/>
                  </a:moveTo>
                  <a:lnTo>
                    <a:pt x="3079062" y="521623"/>
                  </a:lnTo>
                </a:path>
                <a:path w="6572250" h="2608579">
                  <a:moveTo>
                    <a:pt x="0" y="521623"/>
                  </a:moveTo>
                  <a:lnTo>
                    <a:pt x="3079062" y="521623"/>
                  </a:lnTo>
                </a:path>
                <a:path w="6572250" h="2608579">
                  <a:moveTo>
                    <a:pt x="0" y="695479"/>
                  </a:moveTo>
                  <a:lnTo>
                    <a:pt x="3079062" y="695479"/>
                  </a:lnTo>
                </a:path>
                <a:path w="6572250" h="2608579">
                  <a:moveTo>
                    <a:pt x="0" y="695479"/>
                  </a:moveTo>
                  <a:lnTo>
                    <a:pt x="3079062" y="695479"/>
                  </a:lnTo>
                </a:path>
                <a:path w="6572250" h="2608579">
                  <a:moveTo>
                    <a:pt x="0" y="869334"/>
                  </a:moveTo>
                  <a:lnTo>
                    <a:pt x="3079062" y="869334"/>
                  </a:lnTo>
                </a:path>
                <a:path w="6572250" h="2608579">
                  <a:moveTo>
                    <a:pt x="0" y="869334"/>
                  </a:moveTo>
                  <a:lnTo>
                    <a:pt x="3079062" y="869334"/>
                  </a:lnTo>
                </a:path>
                <a:path w="6572250" h="2608579">
                  <a:moveTo>
                    <a:pt x="0" y="1043190"/>
                  </a:moveTo>
                  <a:lnTo>
                    <a:pt x="3079062" y="1043190"/>
                  </a:lnTo>
                </a:path>
                <a:path w="6572250" h="2608579">
                  <a:moveTo>
                    <a:pt x="0" y="1043190"/>
                  </a:moveTo>
                  <a:lnTo>
                    <a:pt x="3079062" y="1043190"/>
                  </a:lnTo>
                </a:path>
                <a:path w="6572250" h="2608579">
                  <a:moveTo>
                    <a:pt x="0" y="1217046"/>
                  </a:moveTo>
                  <a:lnTo>
                    <a:pt x="3079062" y="1217046"/>
                  </a:lnTo>
                </a:path>
                <a:path w="6572250" h="2608579">
                  <a:moveTo>
                    <a:pt x="0" y="1217046"/>
                  </a:moveTo>
                  <a:lnTo>
                    <a:pt x="3079062" y="1217046"/>
                  </a:lnTo>
                </a:path>
                <a:path w="6572250" h="2608579">
                  <a:moveTo>
                    <a:pt x="0" y="1390958"/>
                  </a:moveTo>
                  <a:lnTo>
                    <a:pt x="3079062" y="1390958"/>
                  </a:lnTo>
                </a:path>
                <a:path w="6572250" h="2608579">
                  <a:moveTo>
                    <a:pt x="0" y="1390958"/>
                  </a:moveTo>
                  <a:lnTo>
                    <a:pt x="3079062" y="1390958"/>
                  </a:lnTo>
                </a:path>
                <a:path w="6572250" h="2608579">
                  <a:moveTo>
                    <a:pt x="0" y="1564813"/>
                  </a:moveTo>
                  <a:lnTo>
                    <a:pt x="3079062" y="1564813"/>
                  </a:lnTo>
                </a:path>
                <a:path w="6572250" h="2608579">
                  <a:moveTo>
                    <a:pt x="0" y="1564813"/>
                  </a:moveTo>
                  <a:lnTo>
                    <a:pt x="3079062" y="1564813"/>
                  </a:lnTo>
                </a:path>
                <a:path w="6572250" h="2608579">
                  <a:moveTo>
                    <a:pt x="0" y="1738669"/>
                  </a:moveTo>
                  <a:lnTo>
                    <a:pt x="3079062" y="1738669"/>
                  </a:lnTo>
                </a:path>
                <a:path w="6572250" h="2608579">
                  <a:moveTo>
                    <a:pt x="0" y="1738669"/>
                  </a:moveTo>
                  <a:lnTo>
                    <a:pt x="3079062" y="1738669"/>
                  </a:lnTo>
                </a:path>
                <a:path w="6572250" h="2608579">
                  <a:moveTo>
                    <a:pt x="0" y="1912525"/>
                  </a:moveTo>
                  <a:lnTo>
                    <a:pt x="3079062" y="1912525"/>
                  </a:lnTo>
                </a:path>
                <a:path w="6572250" h="2608579">
                  <a:moveTo>
                    <a:pt x="0" y="1912525"/>
                  </a:moveTo>
                  <a:lnTo>
                    <a:pt x="3079062" y="1912525"/>
                  </a:lnTo>
                </a:path>
                <a:path w="6572250" h="2608579">
                  <a:moveTo>
                    <a:pt x="0" y="2086381"/>
                  </a:moveTo>
                  <a:lnTo>
                    <a:pt x="3079062" y="2086381"/>
                  </a:lnTo>
                </a:path>
                <a:path w="6572250" h="2608579">
                  <a:moveTo>
                    <a:pt x="0" y="2086381"/>
                  </a:moveTo>
                  <a:lnTo>
                    <a:pt x="3079062" y="2086381"/>
                  </a:lnTo>
                </a:path>
                <a:path w="6572250" h="2608579">
                  <a:moveTo>
                    <a:pt x="0" y="2260292"/>
                  </a:moveTo>
                  <a:lnTo>
                    <a:pt x="3079062" y="2260292"/>
                  </a:lnTo>
                </a:path>
                <a:path w="6572250" h="2608579">
                  <a:moveTo>
                    <a:pt x="0" y="2260292"/>
                  </a:moveTo>
                  <a:lnTo>
                    <a:pt x="3079062" y="2260292"/>
                  </a:lnTo>
                </a:path>
                <a:path w="6572250" h="2608579">
                  <a:moveTo>
                    <a:pt x="0" y="2434148"/>
                  </a:moveTo>
                  <a:lnTo>
                    <a:pt x="3079062" y="2434148"/>
                  </a:lnTo>
                </a:path>
                <a:path w="6572250" h="2608579">
                  <a:moveTo>
                    <a:pt x="0" y="2434148"/>
                  </a:moveTo>
                  <a:lnTo>
                    <a:pt x="3079062" y="2434148"/>
                  </a:lnTo>
                </a:path>
                <a:path w="6572250" h="2608579">
                  <a:moveTo>
                    <a:pt x="0" y="2608004"/>
                  </a:moveTo>
                  <a:lnTo>
                    <a:pt x="3079062" y="2608004"/>
                  </a:lnTo>
                </a:path>
                <a:path w="6572250" h="2608579">
                  <a:moveTo>
                    <a:pt x="0" y="2608004"/>
                  </a:moveTo>
                  <a:lnTo>
                    <a:pt x="3079062" y="2608004"/>
                  </a:lnTo>
                </a:path>
                <a:path w="6572250" h="2608579">
                  <a:moveTo>
                    <a:pt x="3492648" y="0"/>
                  </a:moveTo>
                  <a:lnTo>
                    <a:pt x="6571710" y="0"/>
                  </a:lnTo>
                </a:path>
                <a:path w="6572250" h="2608579">
                  <a:moveTo>
                    <a:pt x="3492648" y="0"/>
                  </a:moveTo>
                  <a:lnTo>
                    <a:pt x="6571710" y="0"/>
                  </a:lnTo>
                </a:path>
                <a:path w="6572250" h="2608579">
                  <a:moveTo>
                    <a:pt x="3492648" y="173855"/>
                  </a:moveTo>
                  <a:lnTo>
                    <a:pt x="6571710" y="173855"/>
                  </a:lnTo>
                </a:path>
                <a:path w="6572250" h="2608579">
                  <a:moveTo>
                    <a:pt x="3492648" y="173855"/>
                  </a:moveTo>
                  <a:lnTo>
                    <a:pt x="6571710" y="173855"/>
                  </a:lnTo>
                </a:path>
                <a:path w="6572250" h="2608579">
                  <a:moveTo>
                    <a:pt x="3492648" y="347767"/>
                  </a:moveTo>
                  <a:lnTo>
                    <a:pt x="6571710" y="347767"/>
                  </a:lnTo>
                </a:path>
                <a:path w="6572250" h="2608579">
                  <a:moveTo>
                    <a:pt x="3492648" y="347767"/>
                  </a:moveTo>
                  <a:lnTo>
                    <a:pt x="6571710" y="347767"/>
                  </a:lnTo>
                </a:path>
                <a:path w="6572250" h="2608579">
                  <a:moveTo>
                    <a:pt x="3492648" y="521623"/>
                  </a:moveTo>
                  <a:lnTo>
                    <a:pt x="6571710" y="521623"/>
                  </a:lnTo>
                </a:path>
                <a:path w="6572250" h="2608579">
                  <a:moveTo>
                    <a:pt x="3492648" y="521623"/>
                  </a:moveTo>
                  <a:lnTo>
                    <a:pt x="6571710" y="521623"/>
                  </a:lnTo>
                </a:path>
                <a:path w="6572250" h="2608579">
                  <a:moveTo>
                    <a:pt x="3492648" y="695479"/>
                  </a:moveTo>
                  <a:lnTo>
                    <a:pt x="6571710" y="695479"/>
                  </a:lnTo>
                </a:path>
                <a:path w="6572250" h="2608579">
                  <a:moveTo>
                    <a:pt x="3492648" y="695479"/>
                  </a:moveTo>
                  <a:lnTo>
                    <a:pt x="6571710" y="695479"/>
                  </a:lnTo>
                </a:path>
                <a:path w="6572250" h="2608579">
                  <a:moveTo>
                    <a:pt x="3492648" y="869334"/>
                  </a:moveTo>
                  <a:lnTo>
                    <a:pt x="6571710" y="869334"/>
                  </a:lnTo>
                </a:path>
                <a:path w="6572250" h="2608579">
                  <a:moveTo>
                    <a:pt x="3492648" y="869334"/>
                  </a:moveTo>
                  <a:lnTo>
                    <a:pt x="6571710" y="869334"/>
                  </a:lnTo>
                </a:path>
                <a:path w="6572250" h="2608579">
                  <a:moveTo>
                    <a:pt x="3492648" y="1043190"/>
                  </a:moveTo>
                  <a:lnTo>
                    <a:pt x="6571710" y="1043190"/>
                  </a:lnTo>
                </a:path>
                <a:path w="6572250" h="2608579">
                  <a:moveTo>
                    <a:pt x="3492648" y="1043190"/>
                  </a:moveTo>
                  <a:lnTo>
                    <a:pt x="6571710" y="1043190"/>
                  </a:lnTo>
                </a:path>
                <a:path w="6572250" h="2608579">
                  <a:moveTo>
                    <a:pt x="3492648" y="1506490"/>
                  </a:moveTo>
                  <a:lnTo>
                    <a:pt x="6571710" y="1506490"/>
                  </a:lnTo>
                </a:path>
                <a:path w="6572250" h="2608579">
                  <a:moveTo>
                    <a:pt x="3492648" y="1506490"/>
                  </a:moveTo>
                  <a:lnTo>
                    <a:pt x="6571710" y="1506490"/>
                  </a:lnTo>
                </a:path>
                <a:path w="6572250" h="2608579">
                  <a:moveTo>
                    <a:pt x="3492648" y="1680346"/>
                  </a:moveTo>
                  <a:lnTo>
                    <a:pt x="6571710" y="1680346"/>
                  </a:lnTo>
                </a:path>
                <a:path w="6572250" h="2608579">
                  <a:moveTo>
                    <a:pt x="3492648" y="1680346"/>
                  </a:moveTo>
                  <a:lnTo>
                    <a:pt x="6571710" y="1680346"/>
                  </a:lnTo>
                </a:path>
                <a:path w="6572250" h="2608579">
                  <a:moveTo>
                    <a:pt x="3492648" y="1854202"/>
                  </a:moveTo>
                  <a:lnTo>
                    <a:pt x="6571710" y="1854202"/>
                  </a:lnTo>
                </a:path>
                <a:path w="6572250" h="2608579">
                  <a:moveTo>
                    <a:pt x="3492648" y="1854202"/>
                  </a:moveTo>
                  <a:lnTo>
                    <a:pt x="6571710" y="1854202"/>
                  </a:lnTo>
                </a:path>
                <a:path w="6572250" h="2608579">
                  <a:moveTo>
                    <a:pt x="3492648" y="2028058"/>
                  </a:moveTo>
                  <a:lnTo>
                    <a:pt x="6571710" y="2028058"/>
                  </a:lnTo>
                </a:path>
                <a:path w="6572250" h="2608579">
                  <a:moveTo>
                    <a:pt x="3492648" y="2028058"/>
                  </a:moveTo>
                  <a:lnTo>
                    <a:pt x="6571710" y="2028058"/>
                  </a:lnTo>
                </a:path>
                <a:path w="6572250" h="2608579">
                  <a:moveTo>
                    <a:pt x="3492648" y="2201914"/>
                  </a:moveTo>
                  <a:lnTo>
                    <a:pt x="6571710" y="2201914"/>
                  </a:lnTo>
                </a:path>
                <a:path w="6572250" h="2608579">
                  <a:moveTo>
                    <a:pt x="3492648" y="2201914"/>
                  </a:moveTo>
                  <a:lnTo>
                    <a:pt x="6571710" y="2201914"/>
                  </a:lnTo>
                </a:path>
              </a:pathLst>
            </a:custGeom>
            <a:ln w="4174">
              <a:solidFill>
                <a:srgbClr val="667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58216"/>
              <a:ext cx="2085975" cy="626745"/>
            </a:xfrm>
            <a:custGeom>
              <a:avLst/>
              <a:gdLst/>
              <a:ahLst/>
              <a:cxnLst/>
              <a:rect l="l" t="t" r="r" b="b"/>
              <a:pathLst>
                <a:path w="2085975" h="626745">
                  <a:moveTo>
                    <a:pt x="2085619" y="0"/>
                  </a:moveTo>
                  <a:lnTo>
                    <a:pt x="1535620" y="0"/>
                  </a:lnTo>
                  <a:lnTo>
                    <a:pt x="1292301" y="0"/>
                  </a:lnTo>
                  <a:lnTo>
                    <a:pt x="0" y="0"/>
                  </a:lnTo>
                  <a:lnTo>
                    <a:pt x="0" y="626529"/>
                  </a:lnTo>
                  <a:lnTo>
                    <a:pt x="853389" y="626529"/>
                  </a:lnTo>
                  <a:lnTo>
                    <a:pt x="1535620" y="626529"/>
                  </a:lnTo>
                  <a:lnTo>
                    <a:pt x="1646758" y="626529"/>
                  </a:lnTo>
                  <a:lnTo>
                    <a:pt x="2085619" y="0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01768" y="5670905"/>
              <a:ext cx="701675" cy="297815"/>
            </a:xfrm>
            <a:custGeom>
              <a:avLst/>
              <a:gdLst/>
              <a:ahLst/>
              <a:cxnLst/>
              <a:rect l="l" t="t" r="r" b="b"/>
              <a:pathLst>
                <a:path w="701675" h="297814">
                  <a:moveTo>
                    <a:pt x="701560" y="0"/>
                  </a:moveTo>
                  <a:lnTo>
                    <a:pt x="97891" y="0"/>
                  </a:lnTo>
                  <a:lnTo>
                    <a:pt x="0" y="139687"/>
                  </a:lnTo>
                  <a:lnTo>
                    <a:pt x="0" y="297395"/>
                  </a:lnTo>
                  <a:lnTo>
                    <a:pt x="701560" y="297395"/>
                  </a:lnTo>
                  <a:lnTo>
                    <a:pt x="701560" y="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278349" y="6568164"/>
            <a:ext cx="81280" cy="1460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spc="-50" dirty="0">
                <a:solidFill>
                  <a:srgbClr val="FFFFFF"/>
                </a:solidFill>
                <a:latin typeface="Solido Book"/>
                <a:cs typeface="Solido Book"/>
              </a:rPr>
              <a:t>2</a:t>
            </a:r>
            <a:endParaRPr sz="750">
              <a:latin typeface="Solido Book"/>
              <a:cs typeface="Solido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9801225" cy="7562850"/>
            <a:chOff x="0" y="0"/>
            <a:chExt cx="9801225" cy="7562850"/>
          </a:xfrm>
        </p:grpSpPr>
        <p:sp>
          <p:nvSpPr>
            <p:cNvPr id="11" name="object 11"/>
            <p:cNvSpPr/>
            <p:nvPr/>
          </p:nvSpPr>
          <p:spPr>
            <a:xfrm>
              <a:off x="0" y="12"/>
              <a:ext cx="3935729" cy="5611495"/>
            </a:xfrm>
            <a:custGeom>
              <a:avLst/>
              <a:gdLst/>
              <a:ahLst/>
              <a:cxnLst/>
              <a:rect l="l" t="t" r="r" b="b"/>
              <a:pathLst>
                <a:path w="3935729" h="5611495">
                  <a:moveTo>
                    <a:pt x="3935374" y="0"/>
                  </a:moveTo>
                  <a:lnTo>
                    <a:pt x="2223922" y="0"/>
                  </a:lnTo>
                  <a:lnTo>
                    <a:pt x="1465910" y="1080833"/>
                  </a:lnTo>
                  <a:lnTo>
                    <a:pt x="201612" y="1080833"/>
                  </a:lnTo>
                  <a:lnTo>
                    <a:pt x="201612" y="2883598"/>
                  </a:lnTo>
                  <a:lnTo>
                    <a:pt x="0" y="3171075"/>
                  </a:lnTo>
                  <a:lnTo>
                    <a:pt x="0" y="5611419"/>
                  </a:lnTo>
                  <a:lnTo>
                    <a:pt x="3935374" y="0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801225" cy="7562850"/>
            </a:xfrm>
            <a:custGeom>
              <a:avLst/>
              <a:gdLst/>
              <a:ahLst/>
              <a:cxnLst/>
              <a:rect l="l" t="t" r="r" b="b"/>
              <a:pathLst>
                <a:path w="9801225" h="7562850">
                  <a:moveTo>
                    <a:pt x="0" y="7562849"/>
                  </a:moveTo>
                  <a:lnTo>
                    <a:pt x="0" y="5554425"/>
                  </a:lnTo>
                  <a:lnTo>
                    <a:pt x="3895409" y="0"/>
                  </a:lnTo>
                  <a:lnTo>
                    <a:pt x="9800647" y="0"/>
                  </a:lnTo>
                  <a:lnTo>
                    <a:pt x="4496696" y="7562849"/>
                  </a:lnTo>
                  <a:lnTo>
                    <a:pt x="0" y="7562849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94DC-5ED9-F886-0A1D-C68F3600C1C3}"/>
              </a:ext>
            </a:extLst>
          </p:cNvPr>
          <p:cNvSpPr txBox="1"/>
          <p:nvPr/>
        </p:nvSpPr>
        <p:spPr>
          <a:xfrm>
            <a:off x="7124" y="15786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09ACC3-A2F2-6AEF-71D9-E54A8B481FD8}"/>
              </a:ext>
            </a:extLst>
          </p:cNvPr>
          <p:cNvSpPr txBox="1"/>
          <p:nvPr/>
        </p:nvSpPr>
        <p:spPr>
          <a:xfrm>
            <a:off x="469900" y="1207261"/>
            <a:ext cx="8534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7707"/>
            <a:ext cx="10692765" cy="6878320"/>
            <a:chOff x="0" y="357707"/>
            <a:chExt cx="10692765" cy="6878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7002" y="772876"/>
              <a:ext cx="7425380" cy="60102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57707"/>
              <a:ext cx="8004175" cy="6878320"/>
            </a:xfrm>
            <a:custGeom>
              <a:avLst/>
              <a:gdLst/>
              <a:ahLst/>
              <a:cxnLst/>
              <a:rect l="l" t="t" r="r" b="b"/>
              <a:pathLst>
                <a:path w="8004175" h="6878320">
                  <a:moveTo>
                    <a:pt x="3187990" y="6878146"/>
                  </a:moveTo>
                  <a:lnTo>
                    <a:pt x="0" y="6878146"/>
                  </a:lnTo>
                  <a:lnTo>
                    <a:pt x="0" y="3977041"/>
                  </a:lnTo>
                  <a:lnTo>
                    <a:pt x="2784727" y="0"/>
                  </a:lnTo>
                  <a:lnTo>
                    <a:pt x="8004094" y="0"/>
                  </a:lnTo>
                  <a:lnTo>
                    <a:pt x="3187990" y="6878146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7707"/>
              <a:ext cx="10370820" cy="6878320"/>
            </a:xfrm>
            <a:custGeom>
              <a:avLst/>
              <a:gdLst/>
              <a:ahLst/>
              <a:cxnLst/>
              <a:rect l="l" t="t" r="r" b="b"/>
              <a:pathLst>
                <a:path w="10370820" h="6878320">
                  <a:moveTo>
                    <a:pt x="5554455" y="6878146"/>
                  </a:moveTo>
                  <a:lnTo>
                    <a:pt x="0" y="6878146"/>
                  </a:lnTo>
                  <a:lnTo>
                    <a:pt x="0" y="0"/>
                  </a:lnTo>
                  <a:lnTo>
                    <a:pt x="10370559" y="0"/>
                  </a:lnTo>
                  <a:lnTo>
                    <a:pt x="5554455" y="6878146"/>
                  </a:lnTo>
                  <a:close/>
                </a:path>
              </a:pathLst>
            </a:custGeom>
            <a:solidFill>
              <a:srgbClr val="FAE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86980"/>
              <a:ext cx="4525010" cy="717550"/>
            </a:xfrm>
            <a:custGeom>
              <a:avLst/>
              <a:gdLst/>
              <a:ahLst/>
              <a:cxnLst/>
              <a:rect l="l" t="t" r="r" b="b"/>
              <a:pathLst>
                <a:path w="4525010" h="717550">
                  <a:moveTo>
                    <a:pt x="4524768" y="0"/>
                  </a:moveTo>
                  <a:lnTo>
                    <a:pt x="3652901" y="0"/>
                  </a:lnTo>
                  <a:lnTo>
                    <a:pt x="3374580" y="0"/>
                  </a:lnTo>
                  <a:lnTo>
                    <a:pt x="0" y="0"/>
                  </a:lnTo>
                  <a:lnTo>
                    <a:pt x="0" y="716927"/>
                  </a:lnTo>
                  <a:lnTo>
                    <a:pt x="2872613" y="716927"/>
                  </a:lnTo>
                  <a:lnTo>
                    <a:pt x="3652901" y="716927"/>
                  </a:lnTo>
                  <a:lnTo>
                    <a:pt x="4022788" y="716927"/>
                  </a:lnTo>
                  <a:lnTo>
                    <a:pt x="4524768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4343" y="6575509"/>
              <a:ext cx="152399" cy="1238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42233" y="772876"/>
              <a:ext cx="5548630" cy="1002665"/>
            </a:xfrm>
            <a:custGeom>
              <a:avLst/>
              <a:gdLst/>
              <a:ahLst/>
              <a:cxnLst/>
              <a:rect l="l" t="t" r="r" b="b"/>
              <a:pathLst>
                <a:path w="5548630" h="1002664">
                  <a:moveTo>
                    <a:pt x="5210512" y="1002374"/>
                  </a:moveTo>
                  <a:lnTo>
                    <a:pt x="0" y="1002374"/>
                  </a:lnTo>
                  <a:lnTo>
                    <a:pt x="701885" y="0"/>
                  </a:lnTo>
                  <a:lnTo>
                    <a:pt x="5548301" y="0"/>
                  </a:lnTo>
                  <a:lnTo>
                    <a:pt x="5548301" y="519976"/>
                  </a:lnTo>
                  <a:lnTo>
                    <a:pt x="5210512" y="1002374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229F57-BDE4-7DAB-58E7-29E5B0099A9E}"/>
              </a:ext>
            </a:extLst>
          </p:cNvPr>
          <p:cNvSpPr txBox="1"/>
          <p:nvPr/>
        </p:nvSpPr>
        <p:spPr>
          <a:xfrm>
            <a:off x="110862" y="65336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DDAAC-2D50-E15E-C481-0F566A9EBEBE}"/>
              </a:ext>
            </a:extLst>
          </p:cNvPr>
          <p:cNvSpPr txBox="1"/>
          <p:nvPr/>
        </p:nvSpPr>
        <p:spPr>
          <a:xfrm>
            <a:off x="927100" y="240982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765" cy="7562850"/>
          </a:xfrm>
          <a:custGeom>
            <a:avLst/>
            <a:gdLst/>
            <a:ahLst/>
            <a:cxnLst/>
            <a:rect l="l" t="t" r="r" b="b"/>
            <a:pathLst>
              <a:path w="10692765" h="7562850">
                <a:moveTo>
                  <a:pt x="10692384" y="7562850"/>
                </a:moveTo>
                <a:lnTo>
                  <a:pt x="0" y="7562850"/>
                </a:lnTo>
                <a:lnTo>
                  <a:pt x="0" y="0"/>
                </a:lnTo>
                <a:lnTo>
                  <a:pt x="10692384" y="0"/>
                </a:lnTo>
                <a:lnTo>
                  <a:pt x="10692384" y="7562850"/>
                </a:lnTo>
                <a:close/>
              </a:path>
            </a:pathLst>
          </a:custGeom>
          <a:solidFill>
            <a:srgbClr val="E6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4" name="object 4"/>
            <p:cNvSpPr/>
            <p:nvPr/>
          </p:nvSpPr>
          <p:spPr>
            <a:xfrm>
              <a:off x="2251526" y="0"/>
              <a:ext cx="8441055" cy="7562850"/>
            </a:xfrm>
            <a:custGeom>
              <a:avLst/>
              <a:gdLst/>
              <a:ahLst/>
              <a:cxnLst/>
              <a:rect l="l" t="t" r="r" b="b"/>
              <a:pathLst>
                <a:path w="8441055" h="7562850">
                  <a:moveTo>
                    <a:pt x="8440858" y="7562850"/>
                  </a:moveTo>
                  <a:lnTo>
                    <a:pt x="0" y="7562850"/>
                  </a:lnTo>
                  <a:lnTo>
                    <a:pt x="5294205" y="0"/>
                  </a:lnTo>
                  <a:lnTo>
                    <a:pt x="8440858" y="0"/>
                  </a:lnTo>
                  <a:lnTo>
                    <a:pt x="8440858" y="7562850"/>
                  </a:lnTo>
                  <a:close/>
                </a:path>
              </a:pathLst>
            </a:custGeom>
            <a:solidFill>
              <a:srgbClr val="D5ED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353441"/>
              <a:ext cx="4779010" cy="957580"/>
            </a:xfrm>
            <a:custGeom>
              <a:avLst/>
              <a:gdLst/>
              <a:ahLst/>
              <a:cxnLst/>
              <a:rect l="l" t="t" r="r" b="b"/>
              <a:pathLst>
                <a:path w="4779010" h="957579">
                  <a:moveTo>
                    <a:pt x="4778462" y="957443"/>
                  </a:moveTo>
                  <a:lnTo>
                    <a:pt x="0" y="957443"/>
                  </a:lnTo>
                  <a:lnTo>
                    <a:pt x="0" y="0"/>
                  </a:lnTo>
                  <a:lnTo>
                    <a:pt x="4778462" y="0"/>
                  </a:lnTo>
                  <a:lnTo>
                    <a:pt x="4778462" y="957443"/>
                  </a:lnTo>
                  <a:close/>
                </a:path>
              </a:pathLst>
            </a:custGeom>
            <a:solidFill>
              <a:srgbClr val="66C1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55929"/>
              <a:ext cx="4690745" cy="831215"/>
            </a:xfrm>
            <a:custGeom>
              <a:avLst/>
              <a:gdLst/>
              <a:ahLst/>
              <a:cxnLst/>
              <a:rect l="l" t="t" r="r" b="b"/>
              <a:pathLst>
                <a:path w="4690745" h="831215">
                  <a:moveTo>
                    <a:pt x="4690681" y="0"/>
                  </a:moveTo>
                  <a:lnTo>
                    <a:pt x="3680091" y="0"/>
                  </a:lnTo>
                  <a:lnTo>
                    <a:pt x="3357499" y="0"/>
                  </a:lnTo>
                  <a:lnTo>
                    <a:pt x="0" y="0"/>
                  </a:lnTo>
                  <a:lnTo>
                    <a:pt x="0" y="830986"/>
                  </a:lnTo>
                  <a:lnTo>
                    <a:pt x="2775648" y="830986"/>
                  </a:lnTo>
                  <a:lnTo>
                    <a:pt x="3680091" y="830986"/>
                  </a:lnTo>
                  <a:lnTo>
                    <a:pt x="4108831" y="830986"/>
                  </a:lnTo>
                  <a:lnTo>
                    <a:pt x="4690681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A4342C-F05B-C4B3-BA8A-A1945A755236}"/>
              </a:ext>
            </a:extLst>
          </p:cNvPr>
          <p:cNvSpPr txBox="1"/>
          <p:nvPr/>
        </p:nvSpPr>
        <p:spPr>
          <a:xfrm>
            <a:off x="165100" y="379148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BC23E-15E3-511E-4C5B-190B58FDAE72}"/>
              </a:ext>
            </a:extLst>
          </p:cNvPr>
          <p:cNvSpPr txBox="1"/>
          <p:nvPr/>
        </p:nvSpPr>
        <p:spPr>
          <a:xfrm>
            <a:off x="546100" y="195262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765" cy="7292975"/>
          </a:xfrm>
          <a:custGeom>
            <a:avLst/>
            <a:gdLst/>
            <a:ahLst/>
            <a:cxnLst/>
            <a:rect l="l" t="t" r="r" b="b"/>
            <a:pathLst>
              <a:path w="10692765" h="7292975">
                <a:moveTo>
                  <a:pt x="10692383" y="7292568"/>
                </a:moveTo>
                <a:lnTo>
                  <a:pt x="0" y="7292568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7292568"/>
                </a:lnTo>
                <a:close/>
              </a:path>
            </a:pathLst>
          </a:custGeom>
          <a:solidFill>
            <a:srgbClr val="F2F5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50798"/>
            <a:ext cx="10692765" cy="7312659"/>
            <a:chOff x="0" y="250798"/>
            <a:chExt cx="10692765" cy="7312659"/>
          </a:xfrm>
        </p:grpSpPr>
        <p:sp>
          <p:nvSpPr>
            <p:cNvPr id="4" name="object 4"/>
            <p:cNvSpPr/>
            <p:nvPr/>
          </p:nvSpPr>
          <p:spPr>
            <a:xfrm>
              <a:off x="0" y="651325"/>
              <a:ext cx="10692765" cy="6911975"/>
            </a:xfrm>
            <a:custGeom>
              <a:avLst/>
              <a:gdLst/>
              <a:ahLst/>
              <a:cxnLst/>
              <a:rect l="l" t="t" r="r" b="b"/>
              <a:pathLst>
                <a:path w="10692765" h="6911975">
                  <a:moveTo>
                    <a:pt x="10692383" y="6911524"/>
                  </a:moveTo>
                  <a:lnTo>
                    <a:pt x="0" y="6911524"/>
                  </a:lnTo>
                  <a:lnTo>
                    <a:pt x="0" y="5893725"/>
                  </a:lnTo>
                  <a:lnTo>
                    <a:pt x="4129058" y="0"/>
                  </a:lnTo>
                  <a:lnTo>
                    <a:pt x="10692383" y="0"/>
                  </a:lnTo>
                  <a:lnTo>
                    <a:pt x="10692383" y="691152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68706" y="3630205"/>
              <a:ext cx="3766185" cy="2613660"/>
            </a:xfrm>
            <a:custGeom>
              <a:avLst/>
              <a:gdLst/>
              <a:ahLst/>
              <a:cxnLst/>
              <a:rect l="l" t="t" r="r" b="b"/>
              <a:pathLst>
                <a:path w="3766185" h="2613660">
                  <a:moveTo>
                    <a:pt x="3293287" y="2532443"/>
                  </a:moveTo>
                  <a:lnTo>
                    <a:pt x="3212604" y="2532443"/>
                  </a:lnTo>
                  <a:lnTo>
                    <a:pt x="3212604" y="2613063"/>
                  </a:lnTo>
                  <a:lnTo>
                    <a:pt x="3293287" y="2613063"/>
                  </a:lnTo>
                  <a:lnTo>
                    <a:pt x="3293287" y="2532443"/>
                  </a:lnTo>
                  <a:close/>
                </a:path>
                <a:path w="3766185" h="2613660">
                  <a:moveTo>
                    <a:pt x="3765753" y="0"/>
                  </a:moveTo>
                  <a:lnTo>
                    <a:pt x="0" y="0"/>
                  </a:lnTo>
                  <a:lnTo>
                    <a:pt x="0" y="398602"/>
                  </a:lnTo>
                  <a:lnTo>
                    <a:pt x="3765753" y="398602"/>
                  </a:lnTo>
                  <a:lnTo>
                    <a:pt x="3765753" y="0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81317" y="6366568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79">
                  <a:moveTo>
                    <a:pt x="80687" y="80688"/>
                  </a:moveTo>
                  <a:lnTo>
                    <a:pt x="0" y="80688"/>
                  </a:lnTo>
                  <a:lnTo>
                    <a:pt x="0" y="0"/>
                  </a:lnTo>
                  <a:lnTo>
                    <a:pt x="80687" y="0"/>
                  </a:lnTo>
                  <a:lnTo>
                    <a:pt x="80687" y="80688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81317" y="6570567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79">
                  <a:moveTo>
                    <a:pt x="80687" y="80687"/>
                  </a:moveTo>
                  <a:lnTo>
                    <a:pt x="0" y="80687"/>
                  </a:lnTo>
                  <a:lnTo>
                    <a:pt x="0" y="0"/>
                  </a:lnTo>
                  <a:lnTo>
                    <a:pt x="80687" y="0"/>
                  </a:lnTo>
                  <a:lnTo>
                    <a:pt x="80687" y="80687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81317" y="6774566"/>
              <a:ext cx="81280" cy="81280"/>
            </a:xfrm>
            <a:custGeom>
              <a:avLst/>
              <a:gdLst/>
              <a:ahLst/>
              <a:cxnLst/>
              <a:rect l="l" t="t" r="r" b="b"/>
              <a:pathLst>
                <a:path w="81279" h="81279">
                  <a:moveTo>
                    <a:pt x="80687" y="80688"/>
                  </a:moveTo>
                  <a:lnTo>
                    <a:pt x="0" y="80688"/>
                  </a:lnTo>
                  <a:lnTo>
                    <a:pt x="0" y="0"/>
                  </a:lnTo>
                  <a:lnTo>
                    <a:pt x="80687" y="0"/>
                  </a:lnTo>
                  <a:lnTo>
                    <a:pt x="80687" y="80688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7748" y="4354898"/>
              <a:ext cx="2587355" cy="25873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250799"/>
              <a:ext cx="5328920" cy="5222240"/>
            </a:xfrm>
            <a:custGeom>
              <a:avLst/>
              <a:gdLst/>
              <a:ahLst/>
              <a:cxnLst/>
              <a:rect l="l" t="t" r="r" b="b"/>
              <a:pathLst>
                <a:path w="5328920" h="5222240">
                  <a:moveTo>
                    <a:pt x="3720554" y="5156974"/>
                  </a:moveTo>
                  <a:lnTo>
                    <a:pt x="3656088" y="5156974"/>
                  </a:lnTo>
                  <a:lnTo>
                    <a:pt x="3656088" y="5221935"/>
                  </a:lnTo>
                  <a:lnTo>
                    <a:pt x="3675088" y="5221935"/>
                  </a:lnTo>
                  <a:lnTo>
                    <a:pt x="3720554" y="5156974"/>
                  </a:lnTo>
                  <a:close/>
                </a:path>
                <a:path w="5328920" h="5222240">
                  <a:moveTo>
                    <a:pt x="3720554" y="4751400"/>
                  </a:moveTo>
                  <a:lnTo>
                    <a:pt x="3656088" y="4751400"/>
                  </a:lnTo>
                  <a:lnTo>
                    <a:pt x="3656088" y="4816360"/>
                  </a:lnTo>
                  <a:lnTo>
                    <a:pt x="3675088" y="4816360"/>
                  </a:lnTo>
                  <a:lnTo>
                    <a:pt x="3720554" y="4751400"/>
                  </a:lnTo>
                  <a:close/>
                </a:path>
                <a:path w="5328920" h="5222240">
                  <a:moveTo>
                    <a:pt x="3720554" y="2979661"/>
                  </a:moveTo>
                  <a:lnTo>
                    <a:pt x="3656088" y="2979661"/>
                  </a:lnTo>
                  <a:lnTo>
                    <a:pt x="3656088" y="3044621"/>
                  </a:lnTo>
                  <a:lnTo>
                    <a:pt x="3675088" y="3044621"/>
                  </a:lnTo>
                  <a:lnTo>
                    <a:pt x="3720554" y="2979661"/>
                  </a:lnTo>
                  <a:close/>
                </a:path>
                <a:path w="5328920" h="5222240">
                  <a:moveTo>
                    <a:pt x="5328717" y="0"/>
                  </a:moveTo>
                  <a:lnTo>
                    <a:pt x="4354614" y="0"/>
                  </a:lnTo>
                  <a:lnTo>
                    <a:pt x="4043667" y="0"/>
                  </a:lnTo>
                  <a:lnTo>
                    <a:pt x="0" y="0"/>
                  </a:lnTo>
                  <a:lnTo>
                    <a:pt x="0" y="801052"/>
                  </a:lnTo>
                  <a:lnTo>
                    <a:pt x="3482835" y="801052"/>
                  </a:lnTo>
                  <a:lnTo>
                    <a:pt x="4354614" y="801052"/>
                  </a:lnTo>
                  <a:lnTo>
                    <a:pt x="4767872" y="801052"/>
                  </a:lnTo>
                  <a:lnTo>
                    <a:pt x="5328717" y="0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99474" y="7297550"/>
              <a:ext cx="896619" cy="265430"/>
            </a:xfrm>
            <a:custGeom>
              <a:avLst/>
              <a:gdLst/>
              <a:ahLst/>
              <a:cxnLst/>
              <a:rect l="l" t="t" r="r" b="b"/>
              <a:pathLst>
                <a:path w="896620" h="265429">
                  <a:moveTo>
                    <a:pt x="896542" y="265299"/>
                  </a:moveTo>
                  <a:lnTo>
                    <a:pt x="0" y="265299"/>
                  </a:lnTo>
                  <a:lnTo>
                    <a:pt x="0" y="178596"/>
                  </a:lnTo>
                  <a:lnTo>
                    <a:pt x="125088" y="0"/>
                  </a:lnTo>
                  <a:lnTo>
                    <a:pt x="896542" y="0"/>
                  </a:lnTo>
                  <a:lnTo>
                    <a:pt x="896542" y="265299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6145" y="1293075"/>
              <a:ext cx="8916670" cy="6269990"/>
            </a:xfrm>
            <a:custGeom>
              <a:avLst/>
              <a:gdLst/>
              <a:ahLst/>
              <a:cxnLst/>
              <a:rect l="l" t="t" r="r" b="b"/>
              <a:pathLst>
                <a:path w="8916670" h="6269990">
                  <a:moveTo>
                    <a:pt x="8916225" y="1206207"/>
                  </a:moveTo>
                  <a:lnTo>
                    <a:pt x="7889214" y="1206207"/>
                  </a:lnTo>
                  <a:lnTo>
                    <a:pt x="7889214" y="2137346"/>
                  </a:lnTo>
                  <a:lnTo>
                    <a:pt x="2455824" y="0"/>
                  </a:lnTo>
                  <a:lnTo>
                    <a:pt x="0" y="6243078"/>
                  </a:lnTo>
                  <a:lnTo>
                    <a:pt x="67868" y="6269774"/>
                  </a:lnTo>
                  <a:lnTo>
                    <a:pt x="6862902" y="6269774"/>
                  </a:lnTo>
                  <a:lnTo>
                    <a:pt x="8417268" y="6269774"/>
                  </a:lnTo>
                  <a:lnTo>
                    <a:pt x="8916225" y="6269774"/>
                  </a:lnTo>
                  <a:lnTo>
                    <a:pt x="8916225" y="3474199"/>
                  </a:lnTo>
                  <a:lnTo>
                    <a:pt x="8916225" y="2541333"/>
                  </a:lnTo>
                  <a:lnTo>
                    <a:pt x="8916225" y="1206207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0EF3A9-3B67-A486-BBD4-E5C45D66F93A}"/>
              </a:ext>
            </a:extLst>
          </p:cNvPr>
          <p:cNvSpPr txBox="1"/>
          <p:nvPr/>
        </p:nvSpPr>
        <p:spPr>
          <a:xfrm>
            <a:off x="165100" y="35415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4CC6B-3E8A-BE9D-940D-F324845994CB}"/>
              </a:ext>
            </a:extLst>
          </p:cNvPr>
          <p:cNvSpPr txBox="1"/>
          <p:nvPr/>
        </p:nvSpPr>
        <p:spPr>
          <a:xfrm>
            <a:off x="926782" y="223200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765" cy="7562850"/>
            </a:xfrm>
            <a:custGeom>
              <a:avLst/>
              <a:gdLst/>
              <a:ahLst/>
              <a:cxnLst/>
              <a:rect l="l" t="t" r="r" b="b"/>
              <a:pathLst>
                <a:path w="10692765" h="7562850">
                  <a:moveTo>
                    <a:pt x="10692371" y="0"/>
                  </a:moveTo>
                  <a:lnTo>
                    <a:pt x="0" y="0"/>
                  </a:lnTo>
                  <a:lnTo>
                    <a:pt x="0" y="2823006"/>
                  </a:lnTo>
                  <a:lnTo>
                    <a:pt x="0" y="7198233"/>
                  </a:lnTo>
                  <a:lnTo>
                    <a:pt x="0" y="7562850"/>
                  </a:lnTo>
                  <a:lnTo>
                    <a:pt x="2230463" y="7562850"/>
                  </a:lnTo>
                  <a:lnTo>
                    <a:pt x="2488222" y="7198233"/>
                  </a:lnTo>
                  <a:lnTo>
                    <a:pt x="10692371" y="7198233"/>
                  </a:lnTo>
                  <a:lnTo>
                    <a:pt x="10692371" y="0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26584" y="0"/>
              <a:ext cx="8465820" cy="7562850"/>
            </a:xfrm>
            <a:custGeom>
              <a:avLst/>
              <a:gdLst/>
              <a:ahLst/>
              <a:cxnLst/>
              <a:rect l="l" t="t" r="r" b="b"/>
              <a:pathLst>
                <a:path w="8465820" h="7562850">
                  <a:moveTo>
                    <a:pt x="8465799" y="7562849"/>
                  </a:moveTo>
                  <a:lnTo>
                    <a:pt x="0" y="7562849"/>
                  </a:lnTo>
                  <a:lnTo>
                    <a:pt x="5294204" y="0"/>
                  </a:lnTo>
                  <a:lnTo>
                    <a:pt x="8465799" y="0"/>
                  </a:lnTo>
                  <a:lnTo>
                    <a:pt x="8465799" y="7562849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8506" y="4552464"/>
              <a:ext cx="9105900" cy="2515235"/>
            </a:xfrm>
            <a:custGeom>
              <a:avLst/>
              <a:gdLst/>
              <a:ahLst/>
              <a:cxnLst/>
              <a:rect l="l" t="t" r="r" b="b"/>
              <a:pathLst>
                <a:path w="9105900" h="2515234">
                  <a:moveTo>
                    <a:pt x="0" y="2515224"/>
                  </a:moveTo>
                  <a:lnTo>
                    <a:pt x="0" y="0"/>
                  </a:lnTo>
                  <a:lnTo>
                    <a:pt x="9105282" y="0"/>
                  </a:lnTo>
                  <a:lnTo>
                    <a:pt x="9105282" y="1748889"/>
                  </a:lnTo>
                  <a:lnTo>
                    <a:pt x="8572610" y="2512762"/>
                  </a:lnTo>
                  <a:lnTo>
                    <a:pt x="0" y="2515224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1758" y="0"/>
              <a:ext cx="6021070" cy="7562850"/>
            </a:xfrm>
            <a:custGeom>
              <a:avLst/>
              <a:gdLst/>
              <a:ahLst/>
              <a:cxnLst/>
              <a:rect l="l" t="t" r="r" b="b"/>
              <a:pathLst>
                <a:path w="6021070" h="7562850">
                  <a:moveTo>
                    <a:pt x="4108119" y="7163435"/>
                  </a:moveTo>
                  <a:lnTo>
                    <a:pt x="0" y="7163435"/>
                  </a:lnTo>
                  <a:lnTo>
                    <a:pt x="0" y="7562850"/>
                  </a:lnTo>
                  <a:lnTo>
                    <a:pt x="4108119" y="7562850"/>
                  </a:lnTo>
                  <a:lnTo>
                    <a:pt x="4108119" y="7163435"/>
                  </a:lnTo>
                  <a:close/>
                </a:path>
                <a:path w="6021070" h="7562850">
                  <a:moveTo>
                    <a:pt x="6020613" y="0"/>
                  </a:moveTo>
                  <a:lnTo>
                    <a:pt x="3302673" y="0"/>
                  </a:lnTo>
                  <a:lnTo>
                    <a:pt x="3302673" y="3043720"/>
                  </a:lnTo>
                  <a:lnTo>
                    <a:pt x="1566951" y="3043720"/>
                  </a:lnTo>
                  <a:lnTo>
                    <a:pt x="1566951" y="4237952"/>
                  </a:lnTo>
                  <a:lnTo>
                    <a:pt x="3302673" y="4237952"/>
                  </a:lnTo>
                  <a:lnTo>
                    <a:pt x="4825987" y="4237952"/>
                  </a:lnTo>
                  <a:lnTo>
                    <a:pt x="4825987" y="6472593"/>
                  </a:lnTo>
                  <a:lnTo>
                    <a:pt x="6020219" y="6472593"/>
                  </a:lnTo>
                  <a:lnTo>
                    <a:pt x="6020219" y="4237952"/>
                  </a:lnTo>
                  <a:lnTo>
                    <a:pt x="6020613" y="4237952"/>
                  </a:lnTo>
                  <a:lnTo>
                    <a:pt x="6020613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6000" y="633493"/>
              <a:ext cx="3142615" cy="3604895"/>
            </a:xfrm>
            <a:custGeom>
              <a:avLst/>
              <a:gdLst/>
              <a:ahLst/>
              <a:cxnLst/>
              <a:rect l="l" t="t" r="r" b="b"/>
              <a:pathLst>
                <a:path w="3142615" h="3604895">
                  <a:moveTo>
                    <a:pt x="3142155" y="0"/>
                  </a:moveTo>
                  <a:lnTo>
                    <a:pt x="3142155" y="3604448"/>
                  </a:lnTo>
                  <a:lnTo>
                    <a:pt x="0" y="3604448"/>
                  </a:lnTo>
                  <a:lnTo>
                    <a:pt x="0" y="0"/>
                  </a:lnTo>
                  <a:lnTo>
                    <a:pt x="3142155" y="0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FFBEB6-E77C-91B2-3E82-58F5D25356E5}"/>
              </a:ext>
            </a:extLst>
          </p:cNvPr>
          <p:cNvSpPr txBox="1"/>
          <p:nvPr/>
        </p:nvSpPr>
        <p:spPr>
          <a:xfrm>
            <a:off x="546100" y="4871869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FAA0F-D9EC-934F-2BD4-14255288F3D5}"/>
              </a:ext>
            </a:extLst>
          </p:cNvPr>
          <p:cNvSpPr txBox="1"/>
          <p:nvPr/>
        </p:nvSpPr>
        <p:spPr>
          <a:xfrm>
            <a:off x="546100" y="73342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765" cy="7562850"/>
          </a:xfrm>
          <a:custGeom>
            <a:avLst/>
            <a:gdLst/>
            <a:ahLst/>
            <a:cxnLst/>
            <a:rect l="l" t="t" r="r" b="b"/>
            <a:pathLst>
              <a:path w="10692765" h="7562850">
                <a:moveTo>
                  <a:pt x="1069238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7562849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350298" y="0"/>
            <a:ext cx="6342380" cy="7562850"/>
            <a:chOff x="4350298" y="0"/>
            <a:chExt cx="6342380" cy="7562850"/>
          </a:xfrm>
        </p:grpSpPr>
        <p:sp>
          <p:nvSpPr>
            <p:cNvPr id="4" name="object 4"/>
            <p:cNvSpPr/>
            <p:nvPr/>
          </p:nvSpPr>
          <p:spPr>
            <a:xfrm>
              <a:off x="4350298" y="0"/>
              <a:ext cx="6342380" cy="7562850"/>
            </a:xfrm>
            <a:custGeom>
              <a:avLst/>
              <a:gdLst/>
              <a:ahLst/>
              <a:cxnLst/>
              <a:rect l="l" t="t" r="r" b="b"/>
              <a:pathLst>
                <a:path w="6342380" h="7562850">
                  <a:moveTo>
                    <a:pt x="6342084" y="7562849"/>
                  </a:moveTo>
                  <a:lnTo>
                    <a:pt x="0" y="7562849"/>
                  </a:lnTo>
                  <a:lnTo>
                    <a:pt x="5294568" y="0"/>
                  </a:lnTo>
                  <a:lnTo>
                    <a:pt x="6342084" y="0"/>
                  </a:lnTo>
                  <a:lnTo>
                    <a:pt x="6342084" y="7562849"/>
                  </a:lnTo>
                  <a:close/>
                </a:path>
              </a:pathLst>
            </a:custGeom>
            <a:solidFill>
              <a:srgbClr val="E7E8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7992" y="772876"/>
              <a:ext cx="4903994" cy="571666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2627630" cy="3707765"/>
          </a:xfrm>
          <a:custGeom>
            <a:avLst/>
            <a:gdLst/>
            <a:ahLst/>
            <a:cxnLst/>
            <a:rect l="l" t="t" r="r" b="b"/>
            <a:pathLst>
              <a:path w="2627630" h="3707765">
                <a:moveTo>
                  <a:pt x="0" y="3707726"/>
                </a:moveTo>
                <a:lnTo>
                  <a:pt x="0" y="0"/>
                </a:lnTo>
                <a:lnTo>
                  <a:pt x="2627378" y="0"/>
                </a:lnTo>
                <a:lnTo>
                  <a:pt x="0" y="3707726"/>
                </a:lnTo>
                <a:close/>
              </a:path>
            </a:pathLst>
          </a:custGeom>
          <a:solidFill>
            <a:srgbClr val="E7E8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4E2D5-BB28-E2BD-A776-B7CF105399CC}"/>
              </a:ext>
            </a:extLst>
          </p:cNvPr>
          <p:cNvSpPr txBox="1"/>
          <p:nvPr/>
        </p:nvSpPr>
        <p:spPr>
          <a:xfrm>
            <a:off x="928330" y="1038225"/>
            <a:ext cx="6780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3" name="object 3"/>
            <p:cNvSpPr/>
            <p:nvPr/>
          </p:nvSpPr>
          <p:spPr>
            <a:xfrm>
              <a:off x="6069322" y="772871"/>
              <a:ext cx="4622800" cy="5716905"/>
            </a:xfrm>
            <a:custGeom>
              <a:avLst/>
              <a:gdLst/>
              <a:ahLst/>
              <a:cxnLst/>
              <a:rect l="l" t="t" r="r" b="b"/>
              <a:pathLst>
                <a:path w="4622800" h="5716905">
                  <a:moveTo>
                    <a:pt x="4622674" y="5716655"/>
                  </a:moveTo>
                  <a:lnTo>
                    <a:pt x="0" y="5716655"/>
                  </a:lnTo>
                  <a:lnTo>
                    <a:pt x="0" y="0"/>
                  </a:lnTo>
                  <a:lnTo>
                    <a:pt x="4622674" y="0"/>
                  </a:lnTo>
                  <a:lnTo>
                    <a:pt x="4622674" y="5716655"/>
                  </a:lnTo>
                  <a:close/>
                </a:path>
              </a:pathLst>
            </a:custGeom>
            <a:solidFill>
              <a:srgbClr val="FDF2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422400" cy="75628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03017" y="0"/>
              <a:ext cx="8589645" cy="7562850"/>
            </a:xfrm>
            <a:custGeom>
              <a:avLst/>
              <a:gdLst/>
              <a:ahLst/>
              <a:cxnLst/>
              <a:rect l="l" t="t" r="r" b="b"/>
              <a:pathLst>
                <a:path w="8589645" h="7562850">
                  <a:moveTo>
                    <a:pt x="8589366" y="7562849"/>
                  </a:moveTo>
                  <a:lnTo>
                    <a:pt x="0" y="7562849"/>
                  </a:lnTo>
                  <a:lnTo>
                    <a:pt x="5295535" y="0"/>
                  </a:lnTo>
                  <a:lnTo>
                    <a:pt x="8589366" y="0"/>
                  </a:lnTo>
                  <a:lnTo>
                    <a:pt x="8589366" y="7562849"/>
                  </a:lnTo>
                  <a:close/>
                </a:path>
              </a:pathLst>
            </a:custGeom>
            <a:solidFill>
              <a:srgbClr val="FEF9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0602" y="5678490"/>
              <a:ext cx="3468370" cy="1372870"/>
            </a:xfrm>
            <a:custGeom>
              <a:avLst/>
              <a:gdLst/>
              <a:ahLst/>
              <a:cxnLst/>
              <a:rect l="l" t="t" r="r" b="b"/>
              <a:pathLst>
                <a:path w="3468370" h="1372870">
                  <a:moveTo>
                    <a:pt x="2536439" y="1372776"/>
                  </a:moveTo>
                  <a:lnTo>
                    <a:pt x="0" y="1346146"/>
                  </a:lnTo>
                  <a:lnTo>
                    <a:pt x="815" y="0"/>
                  </a:lnTo>
                  <a:lnTo>
                    <a:pt x="3467992" y="26704"/>
                  </a:lnTo>
                  <a:lnTo>
                    <a:pt x="2536439" y="1372776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10676" y="4957534"/>
              <a:ext cx="3989704" cy="721360"/>
            </a:xfrm>
            <a:custGeom>
              <a:avLst/>
              <a:gdLst/>
              <a:ahLst/>
              <a:cxnLst/>
              <a:rect l="l" t="t" r="r" b="b"/>
              <a:pathLst>
                <a:path w="3989704" h="721360">
                  <a:moveTo>
                    <a:pt x="3484535" y="720956"/>
                  </a:moveTo>
                  <a:lnTo>
                    <a:pt x="0" y="720956"/>
                  </a:lnTo>
                  <a:lnTo>
                    <a:pt x="0" y="0"/>
                  </a:lnTo>
                  <a:lnTo>
                    <a:pt x="3989330" y="0"/>
                  </a:lnTo>
                  <a:lnTo>
                    <a:pt x="3484535" y="720956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75250" y="7389306"/>
              <a:ext cx="925830" cy="173990"/>
            </a:xfrm>
            <a:custGeom>
              <a:avLst/>
              <a:gdLst/>
              <a:ahLst/>
              <a:cxnLst/>
              <a:rect l="l" t="t" r="r" b="b"/>
              <a:pathLst>
                <a:path w="925829" h="173990">
                  <a:moveTo>
                    <a:pt x="925810" y="173543"/>
                  </a:moveTo>
                  <a:lnTo>
                    <a:pt x="0" y="173543"/>
                  </a:lnTo>
                  <a:lnTo>
                    <a:pt x="121550" y="0"/>
                  </a:lnTo>
                  <a:lnTo>
                    <a:pt x="925810" y="0"/>
                  </a:lnTo>
                  <a:lnTo>
                    <a:pt x="925810" y="173543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45649" y="6590545"/>
              <a:ext cx="4446905" cy="972819"/>
            </a:xfrm>
            <a:custGeom>
              <a:avLst/>
              <a:gdLst/>
              <a:ahLst/>
              <a:cxnLst/>
              <a:rect l="l" t="t" r="r" b="b"/>
              <a:pathLst>
                <a:path w="4446905" h="972820">
                  <a:moveTo>
                    <a:pt x="4446734" y="972303"/>
                  </a:moveTo>
                  <a:lnTo>
                    <a:pt x="0" y="972303"/>
                  </a:lnTo>
                  <a:lnTo>
                    <a:pt x="680810" y="0"/>
                  </a:lnTo>
                  <a:lnTo>
                    <a:pt x="4446734" y="0"/>
                  </a:lnTo>
                  <a:lnTo>
                    <a:pt x="4446734" y="972303"/>
                  </a:lnTo>
                  <a:close/>
                </a:path>
              </a:pathLst>
            </a:custGeom>
            <a:solidFill>
              <a:srgbClr val="FEF9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3566F0-5229-2158-882C-6C983F1F635C}"/>
              </a:ext>
            </a:extLst>
          </p:cNvPr>
          <p:cNvSpPr txBox="1"/>
          <p:nvPr/>
        </p:nvSpPr>
        <p:spPr>
          <a:xfrm>
            <a:off x="3711200" y="517106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B9A69-00E5-2C0D-5E44-23AF32054BC4}"/>
              </a:ext>
            </a:extLst>
          </p:cNvPr>
          <p:cNvSpPr txBox="1"/>
          <p:nvPr/>
        </p:nvSpPr>
        <p:spPr>
          <a:xfrm>
            <a:off x="6413501" y="182398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765" cy="7562850"/>
          </a:xfrm>
          <a:custGeom>
            <a:avLst/>
            <a:gdLst/>
            <a:ahLst/>
            <a:cxnLst/>
            <a:rect l="l" t="t" r="r" b="b"/>
            <a:pathLst>
              <a:path w="10692765" h="7562850">
                <a:moveTo>
                  <a:pt x="10692384" y="7562850"/>
                </a:moveTo>
                <a:lnTo>
                  <a:pt x="0" y="7562850"/>
                </a:lnTo>
                <a:lnTo>
                  <a:pt x="0" y="0"/>
                </a:lnTo>
                <a:lnTo>
                  <a:pt x="10692384" y="0"/>
                </a:lnTo>
                <a:lnTo>
                  <a:pt x="10692384" y="7562850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18609"/>
            <a:ext cx="4970780" cy="7238365"/>
            <a:chOff x="0" y="318609"/>
            <a:chExt cx="4970780" cy="7238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999"/>
              <a:ext cx="4282746" cy="68008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18617"/>
              <a:ext cx="4970780" cy="627380"/>
            </a:xfrm>
            <a:custGeom>
              <a:avLst/>
              <a:gdLst/>
              <a:ahLst/>
              <a:cxnLst/>
              <a:rect l="l" t="t" r="r" b="b"/>
              <a:pathLst>
                <a:path w="4970780" h="627380">
                  <a:moveTo>
                    <a:pt x="4970399" y="0"/>
                  </a:moveTo>
                  <a:lnTo>
                    <a:pt x="4208043" y="0"/>
                  </a:lnTo>
                  <a:lnTo>
                    <a:pt x="3964686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3525761" y="626872"/>
                  </a:lnTo>
                  <a:lnTo>
                    <a:pt x="4208043" y="626872"/>
                  </a:lnTo>
                  <a:lnTo>
                    <a:pt x="4531474" y="626872"/>
                  </a:lnTo>
                  <a:lnTo>
                    <a:pt x="4970399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838318-47CC-7EEC-C574-BFB626D0AD22}"/>
              </a:ext>
            </a:extLst>
          </p:cNvPr>
          <p:cNvSpPr txBox="1"/>
          <p:nvPr/>
        </p:nvSpPr>
        <p:spPr>
          <a:xfrm>
            <a:off x="88900" y="30076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3FDB0-648F-3C2F-1813-950ABAC783F5}"/>
              </a:ext>
            </a:extLst>
          </p:cNvPr>
          <p:cNvSpPr txBox="1"/>
          <p:nvPr/>
        </p:nvSpPr>
        <p:spPr>
          <a:xfrm>
            <a:off x="5499100" y="111442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3" name="object 3"/>
            <p:cNvSpPr/>
            <p:nvPr/>
          </p:nvSpPr>
          <p:spPr>
            <a:xfrm>
              <a:off x="4754533" y="773192"/>
              <a:ext cx="5937885" cy="6011545"/>
            </a:xfrm>
            <a:custGeom>
              <a:avLst/>
              <a:gdLst/>
              <a:ahLst/>
              <a:cxnLst/>
              <a:rect l="l" t="t" r="r" b="b"/>
              <a:pathLst>
                <a:path w="5937884" h="6011545">
                  <a:moveTo>
                    <a:pt x="4945607" y="6011510"/>
                  </a:moveTo>
                  <a:lnTo>
                    <a:pt x="0" y="6011510"/>
                  </a:lnTo>
                  <a:lnTo>
                    <a:pt x="4209292" y="0"/>
                  </a:lnTo>
                  <a:lnTo>
                    <a:pt x="5937442" y="0"/>
                  </a:lnTo>
                  <a:lnTo>
                    <a:pt x="5937442" y="4595053"/>
                  </a:lnTo>
                  <a:lnTo>
                    <a:pt x="4945607" y="601151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80" y="773034"/>
              <a:ext cx="7715249" cy="56197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72874"/>
              <a:ext cx="3773170" cy="5386705"/>
            </a:xfrm>
            <a:custGeom>
              <a:avLst/>
              <a:gdLst/>
              <a:ahLst/>
              <a:cxnLst/>
              <a:rect l="l" t="t" r="r" b="b"/>
              <a:pathLst>
                <a:path w="3773170" h="5386705">
                  <a:moveTo>
                    <a:pt x="1106" y="5386460"/>
                  </a:moveTo>
                  <a:lnTo>
                    <a:pt x="0" y="5386460"/>
                  </a:lnTo>
                  <a:lnTo>
                    <a:pt x="0" y="0"/>
                  </a:lnTo>
                  <a:lnTo>
                    <a:pt x="3772747" y="0"/>
                  </a:lnTo>
                  <a:lnTo>
                    <a:pt x="1106" y="538646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16114" y="0"/>
              <a:ext cx="6876415" cy="7560309"/>
            </a:xfrm>
            <a:custGeom>
              <a:avLst/>
              <a:gdLst/>
              <a:ahLst/>
              <a:cxnLst/>
              <a:rect l="l" t="t" r="r" b="b"/>
              <a:pathLst>
                <a:path w="6876415" h="7560309">
                  <a:moveTo>
                    <a:pt x="5550592" y="7560048"/>
                  </a:moveTo>
                  <a:lnTo>
                    <a:pt x="0" y="7559978"/>
                  </a:lnTo>
                  <a:lnTo>
                    <a:pt x="5293538" y="0"/>
                  </a:lnTo>
                  <a:lnTo>
                    <a:pt x="6876269" y="0"/>
                  </a:lnTo>
                  <a:lnTo>
                    <a:pt x="6876269" y="5666794"/>
                  </a:lnTo>
                  <a:lnTo>
                    <a:pt x="5550592" y="7560048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" y="0"/>
              <a:ext cx="9125798" cy="75580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3604260" cy="1385570"/>
            </a:xfrm>
            <a:custGeom>
              <a:avLst/>
              <a:gdLst/>
              <a:ahLst/>
              <a:cxnLst/>
              <a:rect l="l" t="t" r="r" b="b"/>
              <a:pathLst>
                <a:path w="3604260" h="1385570">
                  <a:moveTo>
                    <a:pt x="2603152" y="1385144"/>
                  </a:moveTo>
                  <a:lnTo>
                    <a:pt x="0" y="568747"/>
                  </a:lnTo>
                  <a:lnTo>
                    <a:pt x="0" y="0"/>
                  </a:lnTo>
                  <a:lnTo>
                    <a:pt x="3603890" y="0"/>
                  </a:lnTo>
                  <a:lnTo>
                    <a:pt x="2603152" y="138514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18388"/>
              <a:ext cx="3836670" cy="627380"/>
            </a:xfrm>
            <a:custGeom>
              <a:avLst/>
              <a:gdLst/>
              <a:ahLst/>
              <a:cxnLst/>
              <a:rect l="l" t="t" r="r" b="b"/>
              <a:pathLst>
                <a:path w="3836670" h="627380">
                  <a:moveTo>
                    <a:pt x="3836073" y="0"/>
                  </a:moveTo>
                  <a:lnTo>
                    <a:pt x="2923019" y="0"/>
                  </a:lnTo>
                  <a:lnTo>
                    <a:pt x="2679662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2240686" y="626872"/>
                  </a:lnTo>
                  <a:lnTo>
                    <a:pt x="2923019" y="626872"/>
                  </a:lnTo>
                  <a:lnTo>
                    <a:pt x="3397085" y="626872"/>
                  </a:lnTo>
                  <a:lnTo>
                    <a:pt x="3836073" y="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43017" y="1351408"/>
              <a:ext cx="4740275" cy="4066540"/>
            </a:xfrm>
            <a:custGeom>
              <a:avLst/>
              <a:gdLst/>
              <a:ahLst/>
              <a:cxnLst/>
              <a:rect l="l" t="t" r="r" b="b"/>
              <a:pathLst>
                <a:path w="4740275" h="4066540">
                  <a:moveTo>
                    <a:pt x="4739944" y="4066203"/>
                  </a:moveTo>
                  <a:lnTo>
                    <a:pt x="0" y="4066203"/>
                  </a:lnTo>
                  <a:lnTo>
                    <a:pt x="0" y="0"/>
                  </a:lnTo>
                  <a:lnTo>
                    <a:pt x="4739944" y="0"/>
                  </a:lnTo>
                  <a:lnTo>
                    <a:pt x="4739944" y="4066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8888" y="2779531"/>
              <a:ext cx="2012220" cy="284402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9827" y="4071637"/>
              <a:ext cx="492683" cy="5282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7548" y="1646999"/>
              <a:ext cx="67113" cy="1527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36983" y="1419123"/>
              <a:ext cx="452120" cy="533400"/>
            </a:xfrm>
            <a:custGeom>
              <a:avLst/>
              <a:gdLst/>
              <a:ahLst/>
              <a:cxnLst/>
              <a:rect l="l" t="t" r="r" b="b"/>
              <a:pathLst>
                <a:path w="452120" h="533400">
                  <a:moveTo>
                    <a:pt x="451510" y="279679"/>
                  </a:moveTo>
                  <a:lnTo>
                    <a:pt x="439331" y="235788"/>
                  </a:lnTo>
                  <a:lnTo>
                    <a:pt x="429679" y="220370"/>
                  </a:lnTo>
                  <a:lnTo>
                    <a:pt x="429679" y="294576"/>
                  </a:lnTo>
                  <a:lnTo>
                    <a:pt x="422770" y="336448"/>
                  </a:lnTo>
                  <a:lnTo>
                    <a:pt x="401764" y="373976"/>
                  </a:lnTo>
                  <a:lnTo>
                    <a:pt x="367258" y="403339"/>
                  </a:lnTo>
                  <a:lnTo>
                    <a:pt x="352145" y="410781"/>
                  </a:lnTo>
                  <a:lnTo>
                    <a:pt x="336740" y="415544"/>
                  </a:lnTo>
                  <a:lnTo>
                    <a:pt x="321386" y="417817"/>
                  </a:lnTo>
                  <a:lnTo>
                    <a:pt x="305879" y="417804"/>
                  </a:lnTo>
                  <a:lnTo>
                    <a:pt x="308470" y="407200"/>
                  </a:lnTo>
                  <a:lnTo>
                    <a:pt x="310362" y="396328"/>
                  </a:lnTo>
                  <a:lnTo>
                    <a:pt x="311518" y="385216"/>
                  </a:lnTo>
                  <a:lnTo>
                    <a:pt x="311912" y="373976"/>
                  </a:lnTo>
                  <a:lnTo>
                    <a:pt x="309003" y="343103"/>
                  </a:lnTo>
                  <a:lnTo>
                    <a:pt x="303707" y="324891"/>
                  </a:lnTo>
                  <a:lnTo>
                    <a:pt x="300634" y="314299"/>
                  </a:lnTo>
                  <a:lnTo>
                    <a:pt x="287362" y="288048"/>
                  </a:lnTo>
                  <a:lnTo>
                    <a:pt x="272313" y="268287"/>
                  </a:lnTo>
                  <a:lnTo>
                    <a:pt x="272313" y="370941"/>
                  </a:lnTo>
                  <a:lnTo>
                    <a:pt x="270637" y="410997"/>
                  </a:lnTo>
                  <a:lnTo>
                    <a:pt x="253580" y="447205"/>
                  </a:lnTo>
                  <a:lnTo>
                    <a:pt x="222021" y="476275"/>
                  </a:lnTo>
                  <a:lnTo>
                    <a:pt x="213131" y="477697"/>
                  </a:lnTo>
                  <a:lnTo>
                    <a:pt x="206794" y="472338"/>
                  </a:lnTo>
                  <a:lnTo>
                    <a:pt x="205155" y="463994"/>
                  </a:lnTo>
                  <a:lnTo>
                    <a:pt x="210388" y="456425"/>
                  </a:lnTo>
                  <a:lnTo>
                    <a:pt x="235305" y="433489"/>
                  </a:lnTo>
                  <a:lnTo>
                    <a:pt x="248475" y="405130"/>
                  </a:lnTo>
                  <a:lnTo>
                    <a:pt x="249478" y="373811"/>
                  </a:lnTo>
                  <a:lnTo>
                    <a:pt x="237909" y="341947"/>
                  </a:lnTo>
                  <a:lnTo>
                    <a:pt x="236842" y="332879"/>
                  </a:lnTo>
                  <a:lnTo>
                    <a:pt x="242277" y="326466"/>
                  </a:lnTo>
                  <a:lnTo>
                    <a:pt x="250507" y="324891"/>
                  </a:lnTo>
                  <a:lnTo>
                    <a:pt x="257784" y="330314"/>
                  </a:lnTo>
                  <a:lnTo>
                    <a:pt x="272313" y="370941"/>
                  </a:lnTo>
                  <a:lnTo>
                    <a:pt x="272313" y="268287"/>
                  </a:lnTo>
                  <a:lnTo>
                    <a:pt x="269760" y="264934"/>
                  </a:lnTo>
                  <a:lnTo>
                    <a:pt x="266471" y="260985"/>
                  </a:lnTo>
                  <a:lnTo>
                    <a:pt x="257657" y="249847"/>
                  </a:lnTo>
                  <a:lnTo>
                    <a:pt x="244665" y="232359"/>
                  </a:lnTo>
                  <a:lnTo>
                    <a:pt x="228917" y="209372"/>
                  </a:lnTo>
                  <a:lnTo>
                    <a:pt x="244233" y="188518"/>
                  </a:lnTo>
                  <a:lnTo>
                    <a:pt x="246494" y="185432"/>
                  </a:lnTo>
                  <a:lnTo>
                    <a:pt x="266255" y="156591"/>
                  </a:lnTo>
                  <a:lnTo>
                    <a:pt x="284111" y="126263"/>
                  </a:lnTo>
                  <a:lnTo>
                    <a:pt x="299516" y="94602"/>
                  </a:lnTo>
                  <a:lnTo>
                    <a:pt x="311873" y="61747"/>
                  </a:lnTo>
                  <a:lnTo>
                    <a:pt x="327596" y="102717"/>
                  </a:lnTo>
                  <a:lnTo>
                    <a:pt x="347929" y="141947"/>
                  </a:lnTo>
                  <a:lnTo>
                    <a:pt x="371944" y="178904"/>
                  </a:lnTo>
                  <a:lnTo>
                    <a:pt x="398678" y="213055"/>
                  </a:lnTo>
                  <a:lnTo>
                    <a:pt x="421843" y="252183"/>
                  </a:lnTo>
                  <a:lnTo>
                    <a:pt x="429679" y="294576"/>
                  </a:lnTo>
                  <a:lnTo>
                    <a:pt x="429679" y="220370"/>
                  </a:lnTo>
                  <a:lnTo>
                    <a:pt x="414959" y="196850"/>
                  </a:lnTo>
                  <a:lnTo>
                    <a:pt x="383019" y="154825"/>
                  </a:lnTo>
                  <a:lnTo>
                    <a:pt x="355879" y="108635"/>
                  </a:lnTo>
                  <a:lnTo>
                    <a:pt x="336270" y="61747"/>
                  </a:lnTo>
                  <a:lnTo>
                    <a:pt x="335292" y="59423"/>
                  </a:lnTo>
                  <a:lnTo>
                    <a:pt x="322986" y="8267"/>
                  </a:lnTo>
                  <a:lnTo>
                    <a:pt x="319062" y="2070"/>
                  </a:lnTo>
                  <a:lnTo>
                    <a:pt x="311886" y="0"/>
                  </a:lnTo>
                  <a:lnTo>
                    <a:pt x="304723" y="2070"/>
                  </a:lnTo>
                  <a:lnTo>
                    <a:pt x="300799" y="8267"/>
                  </a:lnTo>
                  <a:lnTo>
                    <a:pt x="289344" y="56794"/>
                  </a:lnTo>
                  <a:lnTo>
                    <a:pt x="270357" y="103644"/>
                  </a:lnTo>
                  <a:lnTo>
                    <a:pt x="245338" y="147866"/>
                  </a:lnTo>
                  <a:lnTo>
                    <a:pt x="215773" y="188518"/>
                  </a:lnTo>
                  <a:lnTo>
                    <a:pt x="196494" y="154038"/>
                  </a:lnTo>
                  <a:lnTo>
                    <a:pt x="178803" y="115785"/>
                  </a:lnTo>
                  <a:lnTo>
                    <a:pt x="164630" y="74968"/>
                  </a:lnTo>
                  <a:lnTo>
                    <a:pt x="155956" y="32816"/>
                  </a:lnTo>
                  <a:lnTo>
                    <a:pt x="132067" y="118351"/>
                  </a:lnTo>
                  <a:lnTo>
                    <a:pt x="93637" y="192659"/>
                  </a:lnTo>
                  <a:lnTo>
                    <a:pt x="57924" y="245084"/>
                  </a:lnTo>
                  <a:lnTo>
                    <a:pt x="42227" y="264883"/>
                  </a:lnTo>
                  <a:lnTo>
                    <a:pt x="24599" y="288010"/>
                  </a:lnTo>
                  <a:lnTo>
                    <a:pt x="11315" y="314248"/>
                  </a:lnTo>
                  <a:lnTo>
                    <a:pt x="2921" y="343065"/>
                  </a:lnTo>
                  <a:lnTo>
                    <a:pt x="0" y="373976"/>
                  </a:lnTo>
                  <a:lnTo>
                    <a:pt x="7950" y="424319"/>
                  </a:lnTo>
                  <a:lnTo>
                    <a:pt x="30086" y="468083"/>
                  </a:lnTo>
                  <a:lnTo>
                    <a:pt x="63855" y="502602"/>
                  </a:lnTo>
                  <a:lnTo>
                    <a:pt x="106667" y="525233"/>
                  </a:lnTo>
                  <a:lnTo>
                    <a:pt x="155956" y="533361"/>
                  </a:lnTo>
                  <a:lnTo>
                    <a:pt x="201434" y="526478"/>
                  </a:lnTo>
                  <a:lnTo>
                    <a:pt x="241604" y="507174"/>
                  </a:lnTo>
                  <a:lnTo>
                    <a:pt x="274243" y="477697"/>
                  </a:lnTo>
                  <a:lnTo>
                    <a:pt x="274485" y="477481"/>
                  </a:lnTo>
                  <a:lnTo>
                    <a:pt x="298107" y="439432"/>
                  </a:lnTo>
                  <a:lnTo>
                    <a:pt x="326936" y="438734"/>
                  </a:lnTo>
                  <a:lnTo>
                    <a:pt x="355269" y="432333"/>
                  </a:lnTo>
                  <a:lnTo>
                    <a:pt x="382117" y="420522"/>
                  </a:lnTo>
                  <a:lnTo>
                    <a:pt x="385953" y="417830"/>
                  </a:lnTo>
                  <a:lnTo>
                    <a:pt x="406450" y="403504"/>
                  </a:lnTo>
                  <a:lnTo>
                    <a:pt x="435914" y="367309"/>
                  </a:lnTo>
                  <a:lnTo>
                    <a:pt x="450659" y="324777"/>
                  </a:lnTo>
                  <a:lnTo>
                    <a:pt x="451510" y="279679"/>
                  </a:lnTo>
                  <a:close/>
                </a:path>
              </a:pathLst>
            </a:custGeom>
            <a:solidFill>
              <a:srgbClr val="8593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71101" y="4120260"/>
              <a:ext cx="1024890" cy="1464310"/>
            </a:xfrm>
            <a:custGeom>
              <a:avLst/>
              <a:gdLst/>
              <a:ahLst/>
              <a:cxnLst/>
              <a:rect l="l" t="t" r="r" b="b"/>
              <a:pathLst>
                <a:path w="1024890" h="1464310">
                  <a:moveTo>
                    <a:pt x="1024382" y="0"/>
                  </a:moveTo>
                  <a:lnTo>
                    <a:pt x="0" y="1464170"/>
                  </a:lnTo>
                  <a:lnTo>
                    <a:pt x="1024382" y="1464170"/>
                  </a:lnTo>
                  <a:lnTo>
                    <a:pt x="1024382" y="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71064" y="4318609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79" h="373379">
                  <a:moveTo>
                    <a:pt x="372948" y="186626"/>
                  </a:moveTo>
                  <a:lnTo>
                    <a:pt x="366280" y="137007"/>
                  </a:lnTo>
                  <a:lnTo>
                    <a:pt x="347484" y="92430"/>
                  </a:lnTo>
                  <a:lnTo>
                    <a:pt x="318338" y="54660"/>
                  </a:lnTo>
                  <a:lnTo>
                    <a:pt x="280593" y="25476"/>
                  </a:lnTo>
                  <a:lnTo>
                    <a:pt x="236042" y="6667"/>
                  </a:lnTo>
                  <a:lnTo>
                    <a:pt x="186474" y="0"/>
                  </a:lnTo>
                  <a:lnTo>
                    <a:pt x="136893" y="6667"/>
                  </a:lnTo>
                  <a:lnTo>
                    <a:pt x="92341" y="25476"/>
                  </a:lnTo>
                  <a:lnTo>
                    <a:pt x="54610" y="54660"/>
                  </a:lnTo>
                  <a:lnTo>
                    <a:pt x="25450" y="92430"/>
                  </a:lnTo>
                  <a:lnTo>
                    <a:pt x="6654" y="137007"/>
                  </a:lnTo>
                  <a:lnTo>
                    <a:pt x="0" y="186626"/>
                  </a:lnTo>
                  <a:lnTo>
                    <a:pt x="6654" y="236245"/>
                  </a:lnTo>
                  <a:lnTo>
                    <a:pt x="25450" y="280835"/>
                  </a:lnTo>
                  <a:lnTo>
                    <a:pt x="54610" y="318604"/>
                  </a:lnTo>
                  <a:lnTo>
                    <a:pt x="92341" y="347789"/>
                  </a:lnTo>
                  <a:lnTo>
                    <a:pt x="136893" y="366598"/>
                  </a:lnTo>
                  <a:lnTo>
                    <a:pt x="186474" y="373265"/>
                  </a:lnTo>
                  <a:lnTo>
                    <a:pt x="236042" y="366598"/>
                  </a:lnTo>
                  <a:lnTo>
                    <a:pt x="280593" y="347789"/>
                  </a:lnTo>
                  <a:lnTo>
                    <a:pt x="318338" y="318604"/>
                  </a:lnTo>
                  <a:lnTo>
                    <a:pt x="347484" y="280835"/>
                  </a:lnTo>
                  <a:lnTo>
                    <a:pt x="366280" y="236245"/>
                  </a:lnTo>
                  <a:lnTo>
                    <a:pt x="372948" y="186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71068" y="4318607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79" h="373379">
                  <a:moveTo>
                    <a:pt x="186472" y="373256"/>
                  </a:moveTo>
                  <a:lnTo>
                    <a:pt x="236050" y="366591"/>
                  </a:lnTo>
                  <a:lnTo>
                    <a:pt x="280596" y="347780"/>
                  </a:lnTo>
                  <a:lnTo>
                    <a:pt x="318334" y="318600"/>
                  </a:lnTo>
                  <a:lnTo>
                    <a:pt x="347489" y="280830"/>
                  </a:lnTo>
                  <a:lnTo>
                    <a:pt x="366285" y="236247"/>
                  </a:lnTo>
                  <a:lnTo>
                    <a:pt x="372945" y="186628"/>
                  </a:lnTo>
                  <a:lnTo>
                    <a:pt x="366285" y="137009"/>
                  </a:lnTo>
                  <a:lnTo>
                    <a:pt x="347490" y="92425"/>
                  </a:lnTo>
                  <a:lnTo>
                    <a:pt x="318335" y="54655"/>
                  </a:lnTo>
                  <a:lnTo>
                    <a:pt x="280596" y="25476"/>
                  </a:lnTo>
                  <a:lnTo>
                    <a:pt x="236050" y="6665"/>
                  </a:lnTo>
                  <a:lnTo>
                    <a:pt x="186472" y="0"/>
                  </a:lnTo>
                  <a:lnTo>
                    <a:pt x="136894" y="6665"/>
                  </a:lnTo>
                  <a:lnTo>
                    <a:pt x="92348" y="25476"/>
                  </a:lnTo>
                  <a:lnTo>
                    <a:pt x="54610" y="54655"/>
                  </a:lnTo>
                  <a:lnTo>
                    <a:pt x="25455" y="92425"/>
                  </a:lnTo>
                  <a:lnTo>
                    <a:pt x="6659" y="137009"/>
                  </a:lnTo>
                  <a:lnTo>
                    <a:pt x="0" y="186628"/>
                  </a:lnTo>
                  <a:lnTo>
                    <a:pt x="6659" y="236247"/>
                  </a:lnTo>
                  <a:lnTo>
                    <a:pt x="25455" y="280830"/>
                  </a:lnTo>
                  <a:lnTo>
                    <a:pt x="54610" y="318600"/>
                  </a:lnTo>
                  <a:lnTo>
                    <a:pt x="92348" y="347780"/>
                  </a:lnTo>
                  <a:lnTo>
                    <a:pt x="136894" y="366591"/>
                  </a:lnTo>
                  <a:lnTo>
                    <a:pt x="186472" y="373256"/>
                  </a:lnTo>
                  <a:close/>
                </a:path>
                <a:path w="373379" h="373379">
                  <a:moveTo>
                    <a:pt x="186472" y="373256"/>
                  </a:moveTo>
                  <a:lnTo>
                    <a:pt x="236050" y="366591"/>
                  </a:lnTo>
                  <a:lnTo>
                    <a:pt x="280596" y="347780"/>
                  </a:lnTo>
                  <a:lnTo>
                    <a:pt x="318334" y="318600"/>
                  </a:lnTo>
                  <a:lnTo>
                    <a:pt x="347489" y="280830"/>
                  </a:lnTo>
                  <a:lnTo>
                    <a:pt x="366285" y="236247"/>
                  </a:lnTo>
                  <a:lnTo>
                    <a:pt x="372945" y="186628"/>
                  </a:lnTo>
                  <a:lnTo>
                    <a:pt x="366285" y="137009"/>
                  </a:lnTo>
                  <a:lnTo>
                    <a:pt x="347490" y="92425"/>
                  </a:lnTo>
                  <a:lnTo>
                    <a:pt x="318335" y="54655"/>
                  </a:lnTo>
                  <a:lnTo>
                    <a:pt x="280596" y="25476"/>
                  </a:lnTo>
                  <a:lnTo>
                    <a:pt x="236050" y="6665"/>
                  </a:lnTo>
                  <a:lnTo>
                    <a:pt x="186472" y="0"/>
                  </a:lnTo>
                  <a:lnTo>
                    <a:pt x="136894" y="6665"/>
                  </a:lnTo>
                  <a:lnTo>
                    <a:pt x="92348" y="25476"/>
                  </a:lnTo>
                  <a:lnTo>
                    <a:pt x="54610" y="54655"/>
                  </a:lnTo>
                  <a:lnTo>
                    <a:pt x="25455" y="92425"/>
                  </a:lnTo>
                  <a:lnTo>
                    <a:pt x="6659" y="137009"/>
                  </a:lnTo>
                  <a:lnTo>
                    <a:pt x="0" y="186628"/>
                  </a:lnTo>
                  <a:lnTo>
                    <a:pt x="6659" y="236247"/>
                  </a:lnTo>
                  <a:lnTo>
                    <a:pt x="25455" y="280830"/>
                  </a:lnTo>
                  <a:lnTo>
                    <a:pt x="54610" y="318600"/>
                  </a:lnTo>
                  <a:lnTo>
                    <a:pt x="92348" y="347780"/>
                  </a:lnTo>
                  <a:lnTo>
                    <a:pt x="136894" y="366591"/>
                  </a:lnTo>
                  <a:lnTo>
                    <a:pt x="186472" y="373256"/>
                  </a:lnTo>
                  <a:close/>
                </a:path>
              </a:pathLst>
            </a:custGeom>
            <a:ln w="31352">
              <a:solidFill>
                <a:srgbClr val="8593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61954" y="4418444"/>
              <a:ext cx="200071" cy="2002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4925" y="1470266"/>
              <a:ext cx="667281" cy="4094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948483" y="1470621"/>
              <a:ext cx="746760" cy="967740"/>
            </a:xfrm>
            <a:custGeom>
              <a:avLst/>
              <a:gdLst/>
              <a:ahLst/>
              <a:cxnLst/>
              <a:rect l="l" t="t" r="r" b="b"/>
              <a:pathLst>
                <a:path w="746759" h="967739">
                  <a:moveTo>
                    <a:pt x="131775" y="538683"/>
                  </a:moveTo>
                  <a:lnTo>
                    <a:pt x="130048" y="530123"/>
                  </a:lnTo>
                  <a:lnTo>
                    <a:pt x="125336" y="523125"/>
                  </a:lnTo>
                  <a:lnTo>
                    <a:pt x="118351" y="518426"/>
                  </a:lnTo>
                  <a:lnTo>
                    <a:pt x="109816" y="516699"/>
                  </a:lnTo>
                  <a:lnTo>
                    <a:pt x="101257" y="518426"/>
                  </a:lnTo>
                  <a:lnTo>
                    <a:pt x="94272" y="523125"/>
                  </a:lnTo>
                  <a:lnTo>
                    <a:pt x="89573" y="530123"/>
                  </a:lnTo>
                  <a:lnTo>
                    <a:pt x="87845" y="538683"/>
                  </a:lnTo>
                  <a:lnTo>
                    <a:pt x="89573" y="547255"/>
                  </a:lnTo>
                  <a:lnTo>
                    <a:pt x="94272" y="554240"/>
                  </a:lnTo>
                  <a:lnTo>
                    <a:pt x="101257" y="558939"/>
                  </a:lnTo>
                  <a:lnTo>
                    <a:pt x="109816" y="560666"/>
                  </a:lnTo>
                  <a:lnTo>
                    <a:pt x="118376" y="558939"/>
                  </a:lnTo>
                  <a:lnTo>
                    <a:pt x="125349" y="554240"/>
                  </a:lnTo>
                  <a:lnTo>
                    <a:pt x="130048" y="547255"/>
                  </a:lnTo>
                  <a:lnTo>
                    <a:pt x="131775" y="538683"/>
                  </a:lnTo>
                  <a:close/>
                </a:path>
                <a:path w="746759" h="967739">
                  <a:moveTo>
                    <a:pt x="746277" y="77330"/>
                  </a:moveTo>
                  <a:lnTo>
                    <a:pt x="734288" y="35737"/>
                  </a:lnTo>
                  <a:lnTo>
                    <a:pt x="725741" y="33401"/>
                  </a:lnTo>
                  <a:lnTo>
                    <a:pt x="725055" y="33401"/>
                  </a:lnTo>
                  <a:lnTo>
                    <a:pt x="724357" y="33451"/>
                  </a:lnTo>
                  <a:lnTo>
                    <a:pt x="658507" y="33451"/>
                  </a:lnTo>
                  <a:lnTo>
                    <a:pt x="658507" y="22415"/>
                  </a:lnTo>
                  <a:lnTo>
                    <a:pt x="657148" y="14338"/>
                  </a:lnTo>
                  <a:lnTo>
                    <a:pt x="653072" y="7493"/>
                  </a:lnTo>
                  <a:lnTo>
                    <a:pt x="646836" y="2565"/>
                  </a:lnTo>
                  <a:lnTo>
                    <a:pt x="638975" y="127"/>
                  </a:lnTo>
                  <a:lnTo>
                    <a:pt x="638632" y="88"/>
                  </a:lnTo>
                  <a:lnTo>
                    <a:pt x="638276" y="38"/>
                  </a:lnTo>
                  <a:lnTo>
                    <a:pt x="636892" y="88"/>
                  </a:lnTo>
                  <a:lnTo>
                    <a:pt x="630986" y="0"/>
                  </a:lnTo>
                  <a:lnTo>
                    <a:pt x="625259" y="2298"/>
                  </a:lnTo>
                  <a:lnTo>
                    <a:pt x="616839" y="10731"/>
                  </a:lnTo>
                  <a:lnTo>
                    <a:pt x="614540" y="16459"/>
                  </a:lnTo>
                  <a:lnTo>
                    <a:pt x="614540" y="94183"/>
                  </a:lnTo>
                  <a:lnTo>
                    <a:pt x="616800" y="99834"/>
                  </a:lnTo>
                  <a:lnTo>
                    <a:pt x="625043" y="108254"/>
                  </a:lnTo>
                  <a:lnTo>
                    <a:pt x="630682" y="110604"/>
                  </a:lnTo>
                  <a:lnTo>
                    <a:pt x="642404" y="110604"/>
                  </a:lnTo>
                  <a:lnTo>
                    <a:pt x="648042" y="108216"/>
                  </a:lnTo>
                  <a:lnTo>
                    <a:pt x="656297" y="99872"/>
                  </a:lnTo>
                  <a:lnTo>
                    <a:pt x="658596" y="94183"/>
                  </a:lnTo>
                  <a:lnTo>
                    <a:pt x="658507" y="77330"/>
                  </a:lnTo>
                  <a:lnTo>
                    <a:pt x="702437" y="77330"/>
                  </a:lnTo>
                  <a:lnTo>
                    <a:pt x="702424" y="392849"/>
                  </a:lnTo>
                  <a:lnTo>
                    <a:pt x="696963" y="441579"/>
                  </a:lnTo>
                  <a:lnTo>
                    <a:pt x="681342" y="486244"/>
                  </a:lnTo>
                  <a:lnTo>
                    <a:pt x="656818" y="525564"/>
                  </a:lnTo>
                  <a:lnTo>
                    <a:pt x="624586" y="558266"/>
                  </a:lnTo>
                  <a:lnTo>
                    <a:pt x="585876" y="583158"/>
                  </a:lnTo>
                  <a:lnTo>
                    <a:pt x="541909" y="598995"/>
                  </a:lnTo>
                  <a:lnTo>
                    <a:pt x="493915" y="604545"/>
                  </a:lnTo>
                  <a:lnTo>
                    <a:pt x="445909" y="598995"/>
                  </a:lnTo>
                  <a:lnTo>
                    <a:pt x="401942" y="583171"/>
                  </a:lnTo>
                  <a:lnTo>
                    <a:pt x="363245" y="558279"/>
                  </a:lnTo>
                  <a:lnTo>
                    <a:pt x="331012" y="525576"/>
                  </a:lnTo>
                  <a:lnTo>
                    <a:pt x="306476" y="486270"/>
                  </a:lnTo>
                  <a:lnTo>
                    <a:pt x="290868" y="441579"/>
                  </a:lnTo>
                  <a:lnTo>
                    <a:pt x="285394" y="392849"/>
                  </a:lnTo>
                  <a:lnTo>
                    <a:pt x="285394" y="77330"/>
                  </a:lnTo>
                  <a:lnTo>
                    <a:pt x="329234" y="77330"/>
                  </a:lnTo>
                  <a:lnTo>
                    <a:pt x="329145" y="94183"/>
                  </a:lnTo>
                  <a:lnTo>
                    <a:pt x="331406" y="99834"/>
                  </a:lnTo>
                  <a:lnTo>
                    <a:pt x="339648" y="108254"/>
                  </a:lnTo>
                  <a:lnTo>
                    <a:pt x="345287" y="110604"/>
                  </a:lnTo>
                  <a:lnTo>
                    <a:pt x="357009" y="110604"/>
                  </a:lnTo>
                  <a:lnTo>
                    <a:pt x="362610" y="108216"/>
                  </a:lnTo>
                  <a:lnTo>
                    <a:pt x="370941" y="99872"/>
                  </a:lnTo>
                  <a:lnTo>
                    <a:pt x="373202" y="94183"/>
                  </a:lnTo>
                  <a:lnTo>
                    <a:pt x="373113" y="77330"/>
                  </a:lnTo>
                  <a:lnTo>
                    <a:pt x="373151" y="16459"/>
                  </a:lnTo>
                  <a:lnTo>
                    <a:pt x="370941" y="10985"/>
                  </a:lnTo>
                  <a:lnTo>
                    <a:pt x="362864" y="2565"/>
                  </a:lnTo>
                  <a:lnTo>
                    <a:pt x="357314" y="177"/>
                  </a:lnTo>
                  <a:lnTo>
                    <a:pt x="345554" y="0"/>
                  </a:lnTo>
                  <a:lnTo>
                    <a:pt x="339826" y="2298"/>
                  </a:lnTo>
                  <a:lnTo>
                    <a:pt x="331406" y="10731"/>
                  </a:lnTo>
                  <a:lnTo>
                    <a:pt x="329095" y="16459"/>
                  </a:lnTo>
                  <a:lnTo>
                    <a:pt x="329184" y="33401"/>
                  </a:lnTo>
                  <a:lnTo>
                    <a:pt x="263334" y="33401"/>
                  </a:lnTo>
                  <a:lnTo>
                    <a:pt x="254787" y="35140"/>
                  </a:lnTo>
                  <a:lnTo>
                    <a:pt x="247802" y="39852"/>
                  </a:lnTo>
                  <a:lnTo>
                    <a:pt x="243103" y="46837"/>
                  </a:lnTo>
                  <a:lnTo>
                    <a:pt x="241376" y="55384"/>
                  </a:lnTo>
                  <a:lnTo>
                    <a:pt x="241388" y="392849"/>
                  </a:lnTo>
                  <a:lnTo>
                    <a:pt x="245973" y="441579"/>
                  </a:lnTo>
                  <a:lnTo>
                    <a:pt x="259207" y="487324"/>
                  </a:lnTo>
                  <a:lnTo>
                    <a:pt x="280225" y="529082"/>
                  </a:lnTo>
                  <a:lnTo>
                    <a:pt x="308152" y="565975"/>
                  </a:lnTo>
                  <a:lnTo>
                    <a:pt x="342125" y="597128"/>
                  </a:lnTo>
                  <a:lnTo>
                    <a:pt x="381317" y="621690"/>
                  </a:lnTo>
                  <a:lnTo>
                    <a:pt x="424853" y="638759"/>
                  </a:lnTo>
                  <a:lnTo>
                    <a:pt x="471868" y="647458"/>
                  </a:lnTo>
                  <a:lnTo>
                    <a:pt x="471843" y="752944"/>
                  </a:lnTo>
                  <a:lnTo>
                    <a:pt x="465836" y="798309"/>
                  </a:lnTo>
                  <a:lnTo>
                    <a:pt x="448792" y="839038"/>
                  </a:lnTo>
                  <a:lnTo>
                    <a:pt x="422287" y="873455"/>
                  </a:lnTo>
                  <a:lnTo>
                    <a:pt x="387908" y="899972"/>
                  </a:lnTo>
                  <a:lnTo>
                    <a:pt x="347205" y="917028"/>
                  </a:lnTo>
                  <a:lnTo>
                    <a:pt x="301752" y="923061"/>
                  </a:lnTo>
                  <a:lnTo>
                    <a:pt x="256298" y="917028"/>
                  </a:lnTo>
                  <a:lnTo>
                    <a:pt x="215595" y="899972"/>
                  </a:lnTo>
                  <a:lnTo>
                    <a:pt x="181216" y="873455"/>
                  </a:lnTo>
                  <a:lnTo>
                    <a:pt x="154724" y="839038"/>
                  </a:lnTo>
                  <a:lnTo>
                    <a:pt x="137680" y="798309"/>
                  </a:lnTo>
                  <a:lnTo>
                    <a:pt x="131660" y="752944"/>
                  </a:lnTo>
                  <a:lnTo>
                    <a:pt x="131648" y="646074"/>
                  </a:lnTo>
                  <a:lnTo>
                    <a:pt x="166408" y="632396"/>
                  </a:lnTo>
                  <a:lnTo>
                    <a:pt x="194259" y="608342"/>
                  </a:lnTo>
                  <a:lnTo>
                    <a:pt x="196443" y="604545"/>
                  </a:lnTo>
                  <a:lnTo>
                    <a:pt x="212750" y="576287"/>
                  </a:lnTo>
                  <a:lnTo>
                    <a:pt x="219456" y="538645"/>
                  </a:lnTo>
                  <a:lnTo>
                    <a:pt x="210794" y="496011"/>
                  </a:lnTo>
                  <a:lnTo>
                    <a:pt x="195084" y="472732"/>
                  </a:lnTo>
                  <a:lnTo>
                    <a:pt x="187210" y="461086"/>
                  </a:lnTo>
                  <a:lnTo>
                    <a:pt x="175653" y="453275"/>
                  </a:lnTo>
                  <a:lnTo>
                    <a:pt x="175653" y="538645"/>
                  </a:lnTo>
                  <a:lnTo>
                    <a:pt x="170522" y="564400"/>
                  </a:lnTo>
                  <a:lnTo>
                    <a:pt x="156476" y="585343"/>
                  </a:lnTo>
                  <a:lnTo>
                    <a:pt x="135559" y="599401"/>
                  </a:lnTo>
                  <a:lnTo>
                    <a:pt x="109816" y="604545"/>
                  </a:lnTo>
                  <a:lnTo>
                    <a:pt x="84074" y="599401"/>
                  </a:lnTo>
                  <a:lnTo>
                    <a:pt x="63157" y="585343"/>
                  </a:lnTo>
                  <a:lnTo>
                    <a:pt x="49098" y="564400"/>
                  </a:lnTo>
                  <a:lnTo>
                    <a:pt x="43967" y="538645"/>
                  </a:lnTo>
                  <a:lnTo>
                    <a:pt x="49098" y="512876"/>
                  </a:lnTo>
                  <a:lnTo>
                    <a:pt x="63157" y="491934"/>
                  </a:lnTo>
                  <a:lnTo>
                    <a:pt x="84074" y="477875"/>
                  </a:lnTo>
                  <a:lnTo>
                    <a:pt x="109816" y="472732"/>
                  </a:lnTo>
                  <a:lnTo>
                    <a:pt x="135559" y="477875"/>
                  </a:lnTo>
                  <a:lnTo>
                    <a:pt x="156476" y="491934"/>
                  </a:lnTo>
                  <a:lnTo>
                    <a:pt x="170522" y="512876"/>
                  </a:lnTo>
                  <a:lnTo>
                    <a:pt x="175653" y="538645"/>
                  </a:lnTo>
                  <a:lnTo>
                    <a:pt x="175653" y="453275"/>
                  </a:lnTo>
                  <a:lnTo>
                    <a:pt x="152323" y="437489"/>
                  </a:lnTo>
                  <a:lnTo>
                    <a:pt x="109728" y="428815"/>
                  </a:lnTo>
                  <a:lnTo>
                    <a:pt x="67132" y="437489"/>
                  </a:lnTo>
                  <a:lnTo>
                    <a:pt x="32232" y="461086"/>
                  </a:lnTo>
                  <a:lnTo>
                    <a:pt x="8661" y="496011"/>
                  </a:lnTo>
                  <a:lnTo>
                    <a:pt x="0" y="538645"/>
                  </a:lnTo>
                  <a:lnTo>
                    <a:pt x="6705" y="576287"/>
                  </a:lnTo>
                  <a:lnTo>
                    <a:pt x="25196" y="608342"/>
                  </a:lnTo>
                  <a:lnTo>
                    <a:pt x="53047" y="632396"/>
                  </a:lnTo>
                  <a:lnTo>
                    <a:pt x="87807" y="646074"/>
                  </a:lnTo>
                  <a:lnTo>
                    <a:pt x="87807" y="752944"/>
                  </a:lnTo>
                  <a:lnTo>
                    <a:pt x="93459" y="802043"/>
                  </a:lnTo>
                  <a:lnTo>
                    <a:pt x="109562" y="847115"/>
                  </a:lnTo>
                  <a:lnTo>
                    <a:pt x="134823" y="886879"/>
                  </a:lnTo>
                  <a:lnTo>
                    <a:pt x="167970" y="920051"/>
                  </a:lnTo>
                  <a:lnTo>
                    <a:pt x="207708" y="945337"/>
                  </a:lnTo>
                  <a:lnTo>
                    <a:pt x="252742" y="961453"/>
                  </a:lnTo>
                  <a:lnTo>
                    <a:pt x="301802" y="967117"/>
                  </a:lnTo>
                  <a:lnTo>
                    <a:pt x="350850" y="961453"/>
                  </a:lnTo>
                  <a:lnTo>
                    <a:pt x="395897" y="945349"/>
                  </a:lnTo>
                  <a:lnTo>
                    <a:pt x="430911" y="923061"/>
                  </a:lnTo>
                  <a:lnTo>
                    <a:pt x="435622" y="920064"/>
                  </a:lnTo>
                  <a:lnTo>
                    <a:pt x="468769" y="886904"/>
                  </a:lnTo>
                  <a:lnTo>
                    <a:pt x="494030" y="847128"/>
                  </a:lnTo>
                  <a:lnTo>
                    <a:pt x="510133" y="802055"/>
                  </a:lnTo>
                  <a:lnTo>
                    <a:pt x="515785" y="752944"/>
                  </a:lnTo>
                  <a:lnTo>
                    <a:pt x="515785" y="647547"/>
                  </a:lnTo>
                  <a:lnTo>
                    <a:pt x="562800" y="638835"/>
                  </a:lnTo>
                  <a:lnTo>
                    <a:pt x="606336" y="621753"/>
                  </a:lnTo>
                  <a:lnTo>
                    <a:pt x="633806" y="604545"/>
                  </a:lnTo>
                  <a:lnTo>
                    <a:pt x="645528" y="597204"/>
                  </a:lnTo>
                  <a:lnTo>
                    <a:pt x="679500" y="566039"/>
                  </a:lnTo>
                  <a:lnTo>
                    <a:pt x="707428" y="529145"/>
                  </a:lnTo>
                  <a:lnTo>
                    <a:pt x="728433" y="487400"/>
                  </a:lnTo>
                  <a:lnTo>
                    <a:pt x="741680" y="441680"/>
                  </a:lnTo>
                  <a:lnTo>
                    <a:pt x="746277" y="392849"/>
                  </a:lnTo>
                  <a:lnTo>
                    <a:pt x="746277" y="7733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24931" y="3846345"/>
              <a:ext cx="927100" cy="0"/>
            </a:xfrm>
            <a:custGeom>
              <a:avLst/>
              <a:gdLst/>
              <a:ahLst/>
              <a:cxnLst/>
              <a:rect l="l" t="t" r="r" b="b"/>
              <a:pathLst>
                <a:path w="927100">
                  <a:moveTo>
                    <a:pt x="0" y="0"/>
                  </a:moveTo>
                  <a:lnTo>
                    <a:pt x="926502" y="0"/>
                  </a:lnTo>
                </a:path>
                <a:path w="927100">
                  <a:moveTo>
                    <a:pt x="0" y="0"/>
                  </a:moveTo>
                  <a:lnTo>
                    <a:pt x="926502" y="0"/>
                  </a:lnTo>
                </a:path>
              </a:pathLst>
            </a:custGeom>
            <a:ln w="28225">
              <a:solidFill>
                <a:srgbClr val="F5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15865" y="3034755"/>
              <a:ext cx="744718" cy="3695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0946" y="2820801"/>
              <a:ext cx="913654" cy="776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146355" y="5352541"/>
              <a:ext cx="547370" cy="232410"/>
            </a:xfrm>
            <a:custGeom>
              <a:avLst/>
              <a:gdLst/>
              <a:ahLst/>
              <a:cxnLst/>
              <a:rect l="l" t="t" r="r" b="b"/>
              <a:pathLst>
                <a:path w="547370" h="232410">
                  <a:moveTo>
                    <a:pt x="546912" y="0"/>
                  </a:moveTo>
                  <a:lnTo>
                    <a:pt x="76301" y="0"/>
                  </a:lnTo>
                  <a:lnTo>
                    <a:pt x="0" y="109042"/>
                  </a:lnTo>
                  <a:lnTo>
                    <a:pt x="0" y="232156"/>
                  </a:lnTo>
                  <a:lnTo>
                    <a:pt x="546912" y="232156"/>
                  </a:lnTo>
                  <a:lnTo>
                    <a:pt x="546912" y="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11918" y="5531564"/>
              <a:ext cx="1380490" cy="2031364"/>
            </a:xfrm>
            <a:custGeom>
              <a:avLst/>
              <a:gdLst/>
              <a:ahLst/>
              <a:cxnLst/>
              <a:rect l="l" t="t" r="r" b="b"/>
              <a:pathLst>
                <a:path w="1380490" h="2031365">
                  <a:moveTo>
                    <a:pt x="0" y="2031285"/>
                  </a:moveTo>
                  <a:lnTo>
                    <a:pt x="1380464" y="0"/>
                  </a:lnTo>
                  <a:lnTo>
                    <a:pt x="1380464" y="2031285"/>
                  </a:lnTo>
                  <a:lnTo>
                    <a:pt x="0" y="2031285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01995" y="1365694"/>
              <a:ext cx="4282440" cy="4032250"/>
            </a:xfrm>
            <a:custGeom>
              <a:avLst/>
              <a:gdLst/>
              <a:ahLst/>
              <a:cxnLst/>
              <a:rect l="l" t="t" r="r" b="b"/>
              <a:pathLst>
                <a:path w="4282440" h="4032250">
                  <a:moveTo>
                    <a:pt x="4282059" y="352425"/>
                  </a:moveTo>
                  <a:lnTo>
                    <a:pt x="4279011" y="306095"/>
                  </a:lnTo>
                  <a:lnTo>
                    <a:pt x="4269994" y="260959"/>
                  </a:lnTo>
                  <a:lnTo>
                    <a:pt x="4255236" y="217551"/>
                  </a:lnTo>
                  <a:lnTo>
                    <a:pt x="4234980" y="176428"/>
                  </a:lnTo>
                  <a:lnTo>
                    <a:pt x="4209440" y="138137"/>
                  </a:lnTo>
                  <a:lnTo>
                    <a:pt x="4178833" y="103225"/>
                  </a:lnTo>
                  <a:lnTo>
                    <a:pt x="4143921" y="72631"/>
                  </a:lnTo>
                  <a:lnTo>
                    <a:pt x="4105630" y="47091"/>
                  </a:lnTo>
                  <a:lnTo>
                    <a:pt x="4064508" y="26822"/>
                  </a:lnTo>
                  <a:lnTo>
                    <a:pt x="4021099" y="12077"/>
                  </a:lnTo>
                  <a:lnTo>
                    <a:pt x="3975963" y="3060"/>
                  </a:lnTo>
                  <a:lnTo>
                    <a:pt x="3929634" y="0"/>
                  </a:lnTo>
                  <a:lnTo>
                    <a:pt x="352425" y="0"/>
                  </a:lnTo>
                  <a:lnTo>
                    <a:pt x="306108" y="3060"/>
                  </a:lnTo>
                  <a:lnTo>
                    <a:pt x="260959" y="12077"/>
                  </a:lnTo>
                  <a:lnTo>
                    <a:pt x="217563" y="26822"/>
                  </a:lnTo>
                  <a:lnTo>
                    <a:pt x="176441" y="47091"/>
                  </a:lnTo>
                  <a:lnTo>
                    <a:pt x="138137" y="72631"/>
                  </a:lnTo>
                  <a:lnTo>
                    <a:pt x="103225" y="103225"/>
                  </a:lnTo>
                  <a:lnTo>
                    <a:pt x="72631" y="138137"/>
                  </a:lnTo>
                  <a:lnTo>
                    <a:pt x="47091" y="176428"/>
                  </a:lnTo>
                  <a:lnTo>
                    <a:pt x="26835" y="217551"/>
                  </a:lnTo>
                  <a:lnTo>
                    <a:pt x="12077" y="260959"/>
                  </a:lnTo>
                  <a:lnTo>
                    <a:pt x="3060" y="306095"/>
                  </a:lnTo>
                  <a:lnTo>
                    <a:pt x="0" y="352425"/>
                  </a:lnTo>
                  <a:lnTo>
                    <a:pt x="0" y="3021038"/>
                  </a:lnTo>
                  <a:lnTo>
                    <a:pt x="3060" y="3067354"/>
                  </a:lnTo>
                  <a:lnTo>
                    <a:pt x="12077" y="3112490"/>
                  </a:lnTo>
                  <a:lnTo>
                    <a:pt x="26835" y="3155899"/>
                  </a:lnTo>
                  <a:lnTo>
                    <a:pt x="32258" y="3166935"/>
                  </a:lnTo>
                  <a:lnTo>
                    <a:pt x="26835" y="3177959"/>
                  </a:lnTo>
                  <a:lnTo>
                    <a:pt x="12077" y="3221367"/>
                  </a:lnTo>
                  <a:lnTo>
                    <a:pt x="3060" y="3266503"/>
                  </a:lnTo>
                  <a:lnTo>
                    <a:pt x="0" y="3312820"/>
                  </a:lnTo>
                  <a:lnTo>
                    <a:pt x="0" y="3679660"/>
                  </a:lnTo>
                  <a:lnTo>
                    <a:pt x="3060" y="3725976"/>
                  </a:lnTo>
                  <a:lnTo>
                    <a:pt x="12077" y="3771112"/>
                  </a:lnTo>
                  <a:lnTo>
                    <a:pt x="26835" y="3814521"/>
                  </a:lnTo>
                  <a:lnTo>
                    <a:pt x="47091" y="3855643"/>
                  </a:lnTo>
                  <a:lnTo>
                    <a:pt x="72631" y="3893934"/>
                  </a:lnTo>
                  <a:lnTo>
                    <a:pt x="103225" y="3928859"/>
                  </a:lnTo>
                  <a:lnTo>
                    <a:pt x="138137" y="3959453"/>
                  </a:lnTo>
                  <a:lnTo>
                    <a:pt x="176441" y="3984993"/>
                  </a:lnTo>
                  <a:lnTo>
                    <a:pt x="217563" y="4005249"/>
                  </a:lnTo>
                  <a:lnTo>
                    <a:pt x="260972" y="4020007"/>
                  </a:lnTo>
                  <a:lnTo>
                    <a:pt x="306108" y="4029024"/>
                  </a:lnTo>
                  <a:lnTo>
                    <a:pt x="352425" y="4032085"/>
                  </a:lnTo>
                  <a:lnTo>
                    <a:pt x="2554973" y="4032085"/>
                  </a:lnTo>
                  <a:lnTo>
                    <a:pt x="2601290" y="4029024"/>
                  </a:lnTo>
                  <a:lnTo>
                    <a:pt x="2646426" y="4020007"/>
                  </a:lnTo>
                  <a:lnTo>
                    <a:pt x="2689834" y="4005249"/>
                  </a:lnTo>
                  <a:lnTo>
                    <a:pt x="2730957" y="3984993"/>
                  </a:lnTo>
                  <a:lnTo>
                    <a:pt x="2769247" y="3959453"/>
                  </a:lnTo>
                  <a:lnTo>
                    <a:pt x="2804172" y="3928859"/>
                  </a:lnTo>
                  <a:lnTo>
                    <a:pt x="2834767" y="3893934"/>
                  </a:lnTo>
                  <a:lnTo>
                    <a:pt x="2860306" y="3855643"/>
                  </a:lnTo>
                  <a:lnTo>
                    <a:pt x="2880563" y="3814521"/>
                  </a:lnTo>
                  <a:lnTo>
                    <a:pt x="2895320" y="3771112"/>
                  </a:lnTo>
                  <a:lnTo>
                    <a:pt x="2904337" y="3725976"/>
                  </a:lnTo>
                  <a:lnTo>
                    <a:pt x="2907385" y="3679660"/>
                  </a:lnTo>
                  <a:lnTo>
                    <a:pt x="2907385" y="3373463"/>
                  </a:lnTo>
                  <a:lnTo>
                    <a:pt x="3929634" y="3373463"/>
                  </a:lnTo>
                  <a:lnTo>
                    <a:pt x="3975963" y="3370402"/>
                  </a:lnTo>
                  <a:lnTo>
                    <a:pt x="4021099" y="3361385"/>
                  </a:lnTo>
                  <a:lnTo>
                    <a:pt x="4064508" y="3346627"/>
                  </a:lnTo>
                  <a:lnTo>
                    <a:pt x="4105630" y="3326371"/>
                  </a:lnTo>
                  <a:lnTo>
                    <a:pt x="4143921" y="3300831"/>
                  </a:lnTo>
                  <a:lnTo>
                    <a:pt x="4178833" y="3270237"/>
                  </a:lnTo>
                  <a:lnTo>
                    <a:pt x="4209440" y="3235325"/>
                  </a:lnTo>
                  <a:lnTo>
                    <a:pt x="4234980" y="3197021"/>
                  </a:lnTo>
                  <a:lnTo>
                    <a:pt x="4255236" y="3155899"/>
                  </a:lnTo>
                  <a:lnTo>
                    <a:pt x="4269994" y="3112490"/>
                  </a:lnTo>
                  <a:lnTo>
                    <a:pt x="4279011" y="3067354"/>
                  </a:lnTo>
                  <a:lnTo>
                    <a:pt x="4282059" y="3021038"/>
                  </a:lnTo>
                  <a:lnTo>
                    <a:pt x="4282059" y="352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05782" y="5358144"/>
              <a:ext cx="4833620" cy="471170"/>
            </a:xfrm>
            <a:custGeom>
              <a:avLst/>
              <a:gdLst/>
              <a:ahLst/>
              <a:cxnLst/>
              <a:rect l="l" t="t" r="r" b="b"/>
              <a:pathLst>
                <a:path w="4833620" h="471170">
                  <a:moveTo>
                    <a:pt x="4597763" y="471037"/>
                  </a:moveTo>
                  <a:lnTo>
                    <a:pt x="235518" y="471037"/>
                  </a:lnTo>
                  <a:lnTo>
                    <a:pt x="188053" y="466252"/>
                  </a:lnTo>
                  <a:lnTo>
                    <a:pt x="143844" y="452529"/>
                  </a:lnTo>
                  <a:lnTo>
                    <a:pt x="103838" y="430814"/>
                  </a:lnTo>
                  <a:lnTo>
                    <a:pt x="68981" y="402055"/>
                  </a:lnTo>
                  <a:lnTo>
                    <a:pt x="40222" y="367199"/>
                  </a:lnTo>
                  <a:lnTo>
                    <a:pt x="18508" y="327193"/>
                  </a:lnTo>
                  <a:lnTo>
                    <a:pt x="4784" y="282984"/>
                  </a:lnTo>
                  <a:lnTo>
                    <a:pt x="0" y="235518"/>
                  </a:lnTo>
                  <a:lnTo>
                    <a:pt x="4784" y="188053"/>
                  </a:lnTo>
                  <a:lnTo>
                    <a:pt x="18508" y="143844"/>
                  </a:lnTo>
                  <a:lnTo>
                    <a:pt x="40222" y="103838"/>
                  </a:lnTo>
                  <a:lnTo>
                    <a:pt x="68981" y="68981"/>
                  </a:lnTo>
                  <a:lnTo>
                    <a:pt x="103838" y="40222"/>
                  </a:lnTo>
                  <a:lnTo>
                    <a:pt x="143844" y="18508"/>
                  </a:lnTo>
                  <a:lnTo>
                    <a:pt x="188053" y="4784"/>
                  </a:lnTo>
                  <a:lnTo>
                    <a:pt x="235519" y="0"/>
                  </a:lnTo>
                  <a:lnTo>
                    <a:pt x="4597762" y="0"/>
                  </a:lnTo>
                  <a:lnTo>
                    <a:pt x="4645228" y="4784"/>
                  </a:lnTo>
                  <a:lnTo>
                    <a:pt x="4689437" y="18508"/>
                  </a:lnTo>
                  <a:lnTo>
                    <a:pt x="4729443" y="40222"/>
                  </a:lnTo>
                  <a:lnTo>
                    <a:pt x="4764300" y="68981"/>
                  </a:lnTo>
                  <a:lnTo>
                    <a:pt x="4793058" y="103838"/>
                  </a:lnTo>
                  <a:lnTo>
                    <a:pt x="4814773" y="143844"/>
                  </a:lnTo>
                  <a:lnTo>
                    <a:pt x="4828496" y="188053"/>
                  </a:lnTo>
                  <a:lnTo>
                    <a:pt x="4833281" y="235518"/>
                  </a:lnTo>
                  <a:lnTo>
                    <a:pt x="4828496" y="282984"/>
                  </a:lnTo>
                  <a:lnTo>
                    <a:pt x="4814773" y="327193"/>
                  </a:lnTo>
                  <a:lnTo>
                    <a:pt x="4793058" y="367199"/>
                  </a:lnTo>
                  <a:lnTo>
                    <a:pt x="4764300" y="402055"/>
                  </a:lnTo>
                  <a:lnTo>
                    <a:pt x="4729443" y="430814"/>
                  </a:lnTo>
                  <a:lnTo>
                    <a:pt x="4689437" y="452529"/>
                  </a:lnTo>
                  <a:lnTo>
                    <a:pt x="4645228" y="466252"/>
                  </a:lnTo>
                  <a:lnTo>
                    <a:pt x="4597763" y="471037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978A246-DCB8-6AC0-04EB-5D3E81128A09}"/>
              </a:ext>
            </a:extLst>
          </p:cNvPr>
          <p:cNvSpPr txBox="1"/>
          <p:nvPr/>
        </p:nvSpPr>
        <p:spPr>
          <a:xfrm>
            <a:off x="122389" y="33969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516498-2FE2-BBF3-785B-DAA6FAED2489}"/>
              </a:ext>
            </a:extLst>
          </p:cNvPr>
          <p:cNvSpPr txBox="1"/>
          <p:nvPr/>
        </p:nvSpPr>
        <p:spPr>
          <a:xfrm>
            <a:off x="5719802" y="1522957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6575" cy="7562850"/>
          </a:xfrm>
          <a:custGeom>
            <a:avLst/>
            <a:gdLst/>
            <a:ahLst/>
            <a:cxnLst/>
            <a:rect l="l" t="t" r="r" b="b"/>
            <a:pathLst>
              <a:path w="10696575" h="7562850">
                <a:moveTo>
                  <a:pt x="1069657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6573" y="0"/>
                </a:lnTo>
                <a:lnTo>
                  <a:pt x="10696573" y="7562849"/>
                </a:lnTo>
                <a:close/>
              </a:path>
            </a:pathLst>
          </a:custGeom>
          <a:solidFill>
            <a:srgbClr val="E3E8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4" cy="7563103"/>
            <a:chOff x="0" y="0"/>
            <a:chExt cx="10692764" cy="756310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99030"/>
              <a:ext cx="8525604" cy="6457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81680" y="823213"/>
              <a:ext cx="7411084" cy="6739890"/>
            </a:xfrm>
            <a:custGeom>
              <a:avLst/>
              <a:gdLst/>
              <a:ahLst/>
              <a:cxnLst/>
              <a:rect l="l" t="t" r="r" b="b"/>
              <a:pathLst>
                <a:path w="7411084" h="6739890">
                  <a:moveTo>
                    <a:pt x="7410691" y="0"/>
                  </a:moveTo>
                  <a:lnTo>
                    <a:pt x="4719193" y="0"/>
                  </a:lnTo>
                  <a:lnTo>
                    <a:pt x="0" y="6739636"/>
                  </a:lnTo>
                  <a:lnTo>
                    <a:pt x="4021925" y="6739636"/>
                  </a:lnTo>
                  <a:lnTo>
                    <a:pt x="4949761" y="6739636"/>
                  </a:lnTo>
                  <a:lnTo>
                    <a:pt x="7410691" y="6739636"/>
                  </a:lnTo>
                  <a:lnTo>
                    <a:pt x="7410691" y="3225063"/>
                  </a:lnTo>
                  <a:lnTo>
                    <a:pt x="7410691" y="1899958"/>
                  </a:lnTo>
                  <a:lnTo>
                    <a:pt x="7410691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65" y="1047940"/>
              <a:ext cx="3420110" cy="702945"/>
            </a:xfrm>
            <a:custGeom>
              <a:avLst/>
              <a:gdLst/>
              <a:ahLst/>
              <a:cxnLst/>
              <a:rect l="l" t="t" r="r" b="b"/>
              <a:pathLst>
                <a:path w="3420110" h="702944">
                  <a:moveTo>
                    <a:pt x="3420033" y="0"/>
                  </a:moveTo>
                  <a:lnTo>
                    <a:pt x="2803372" y="0"/>
                  </a:lnTo>
                  <a:lnTo>
                    <a:pt x="2530576" y="0"/>
                  </a:lnTo>
                  <a:lnTo>
                    <a:pt x="0" y="0"/>
                  </a:lnTo>
                  <a:lnTo>
                    <a:pt x="0" y="702678"/>
                  </a:lnTo>
                  <a:lnTo>
                    <a:pt x="2038565" y="702678"/>
                  </a:lnTo>
                  <a:lnTo>
                    <a:pt x="2803372" y="702678"/>
                  </a:lnTo>
                  <a:lnTo>
                    <a:pt x="2927959" y="702678"/>
                  </a:lnTo>
                  <a:lnTo>
                    <a:pt x="3420033" y="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3858549" y="1622213"/>
              <a:ext cx="6833870" cy="5131435"/>
            </a:xfrm>
            <a:custGeom>
              <a:avLst/>
              <a:gdLst/>
              <a:ahLst/>
              <a:cxnLst/>
              <a:rect l="l" t="t" r="r" b="b"/>
              <a:pathLst>
                <a:path w="6833870" h="5131434">
                  <a:moveTo>
                    <a:pt x="6833834" y="5131090"/>
                  </a:moveTo>
                  <a:lnTo>
                    <a:pt x="0" y="5131090"/>
                  </a:lnTo>
                  <a:lnTo>
                    <a:pt x="0" y="0"/>
                  </a:lnTo>
                  <a:lnTo>
                    <a:pt x="6833834" y="0"/>
                  </a:lnTo>
                  <a:lnTo>
                    <a:pt x="6833834" y="5131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36859" y="0"/>
              <a:ext cx="2855595" cy="1642745"/>
            </a:xfrm>
            <a:custGeom>
              <a:avLst/>
              <a:gdLst/>
              <a:ahLst/>
              <a:cxnLst/>
              <a:rect l="l" t="t" r="r" b="b"/>
              <a:pathLst>
                <a:path w="2855595" h="1642745">
                  <a:moveTo>
                    <a:pt x="2480459" y="1642228"/>
                  </a:moveTo>
                  <a:lnTo>
                    <a:pt x="0" y="1056921"/>
                  </a:lnTo>
                  <a:lnTo>
                    <a:pt x="720667" y="0"/>
                  </a:lnTo>
                  <a:lnTo>
                    <a:pt x="2855523" y="0"/>
                  </a:lnTo>
                  <a:lnTo>
                    <a:pt x="2855523" y="1092164"/>
                  </a:lnTo>
                  <a:lnTo>
                    <a:pt x="2480459" y="1642228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B7CBB64-3C54-8684-ACC3-50BC4E5EE178}"/>
              </a:ext>
            </a:extLst>
          </p:cNvPr>
          <p:cNvSpPr txBox="1"/>
          <p:nvPr/>
        </p:nvSpPr>
        <p:spPr>
          <a:xfrm>
            <a:off x="139355" y="105718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12387-65BB-6AEC-D82D-57334988DFFE}"/>
              </a:ext>
            </a:extLst>
          </p:cNvPr>
          <p:cNvSpPr txBox="1"/>
          <p:nvPr/>
        </p:nvSpPr>
        <p:spPr>
          <a:xfrm>
            <a:off x="3975100" y="1875133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6575" cy="7562850"/>
          </a:xfrm>
          <a:custGeom>
            <a:avLst/>
            <a:gdLst/>
            <a:ahLst/>
            <a:cxnLst/>
            <a:rect l="l" t="t" r="r" b="b"/>
            <a:pathLst>
              <a:path w="10696575" h="7562850">
                <a:moveTo>
                  <a:pt x="1069657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6573" y="0"/>
                </a:lnTo>
                <a:lnTo>
                  <a:pt x="10696573" y="7562849"/>
                </a:lnTo>
                <a:close/>
              </a:path>
            </a:pathLst>
          </a:custGeom>
          <a:solidFill>
            <a:srgbClr val="E3E7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6787515"/>
            <a:chOff x="0" y="0"/>
            <a:chExt cx="10692765" cy="6787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73825"/>
              <a:ext cx="6696074" cy="56102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98179" y="12"/>
              <a:ext cx="8294370" cy="6787515"/>
            </a:xfrm>
            <a:custGeom>
              <a:avLst/>
              <a:gdLst/>
              <a:ahLst/>
              <a:cxnLst/>
              <a:rect l="l" t="t" r="r" b="b"/>
              <a:pathLst>
                <a:path w="8294370" h="6787515">
                  <a:moveTo>
                    <a:pt x="8294205" y="0"/>
                  </a:moveTo>
                  <a:lnTo>
                    <a:pt x="4726152" y="0"/>
                  </a:lnTo>
                  <a:lnTo>
                    <a:pt x="3750043" y="1431531"/>
                  </a:lnTo>
                  <a:lnTo>
                    <a:pt x="0" y="6787108"/>
                  </a:lnTo>
                  <a:lnTo>
                    <a:pt x="3717912" y="6787108"/>
                  </a:lnTo>
                  <a:lnTo>
                    <a:pt x="4575670" y="6787108"/>
                  </a:lnTo>
                  <a:lnTo>
                    <a:pt x="8293582" y="6787108"/>
                  </a:lnTo>
                  <a:lnTo>
                    <a:pt x="8293811" y="6786778"/>
                  </a:lnTo>
                  <a:lnTo>
                    <a:pt x="8293811" y="2028418"/>
                  </a:lnTo>
                  <a:lnTo>
                    <a:pt x="8294205" y="2027834"/>
                  </a:lnTo>
                  <a:lnTo>
                    <a:pt x="8294205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73353"/>
              <a:ext cx="3051175" cy="627380"/>
            </a:xfrm>
            <a:custGeom>
              <a:avLst/>
              <a:gdLst/>
              <a:ahLst/>
              <a:cxnLst/>
              <a:rect l="l" t="t" r="r" b="b"/>
              <a:pathLst>
                <a:path w="3051175" h="627380">
                  <a:moveTo>
                    <a:pt x="3051048" y="0"/>
                  </a:moveTo>
                  <a:lnTo>
                    <a:pt x="2500922" y="0"/>
                  </a:lnTo>
                  <a:lnTo>
                    <a:pt x="2257564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1818640" y="626872"/>
                  </a:lnTo>
                  <a:lnTo>
                    <a:pt x="2500922" y="626872"/>
                  </a:lnTo>
                  <a:lnTo>
                    <a:pt x="2612072" y="626872"/>
                  </a:lnTo>
                  <a:lnTo>
                    <a:pt x="3051048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39257" y="1600220"/>
              <a:ext cx="7252970" cy="4463415"/>
            </a:xfrm>
            <a:custGeom>
              <a:avLst/>
              <a:gdLst/>
              <a:ahLst/>
              <a:cxnLst/>
              <a:rect l="l" t="t" r="r" b="b"/>
              <a:pathLst>
                <a:path w="7252970" h="4463415">
                  <a:moveTo>
                    <a:pt x="7252737" y="4462961"/>
                  </a:moveTo>
                  <a:lnTo>
                    <a:pt x="0" y="4462961"/>
                  </a:lnTo>
                  <a:lnTo>
                    <a:pt x="0" y="0"/>
                  </a:lnTo>
                  <a:lnTo>
                    <a:pt x="7252737" y="0"/>
                  </a:lnTo>
                  <a:lnTo>
                    <a:pt x="7252737" y="4462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BC471C-1A90-75E2-C7E1-1BAAB3105B1E}"/>
              </a:ext>
            </a:extLst>
          </p:cNvPr>
          <p:cNvSpPr txBox="1"/>
          <p:nvPr/>
        </p:nvSpPr>
        <p:spPr>
          <a:xfrm>
            <a:off x="115887" y="99465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15AE4-FFF1-8052-DD71-2BED3F10F225}"/>
              </a:ext>
            </a:extLst>
          </p:cNvPr>
          <p:cNvSpPr txBox="1"/>
          <p:nvPr/>
        </p:nvSpPr>
        <p:spPr>
          <a:xfrm>
            <a:off x="3670300" y="172402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6575" cy="7562850"/>
          </a:xfrm>
          <a:custGeom>
            <a:avLst/>
            <a:gdLst/>
            <a:ahLst/>
            <a:cxnLst/>
            <a:rect l="l" t="t" r="r" b="b"/>
            <a:pathLst>
              <a:path w="10696575" h="7562850">
                <a:moveTo>
                  <a:pt x="1069657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6573" y="0"/>
                </a:lnTo>
                <a:lnTo>
                  <a:pt x="10696573" y="7562849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0692130" cy="6386195"/>
            </a:xfrm>
            <a:custGeom>
              <a:avLst/>
              <a:gdLst/>
              <a:ahLst/>
              <a:cxnLst/>
              <a:rect l="l" t="t" r="r" b="b"/>
              <a:pathLst>
                <a:path w="10692130" h="6386195">
                  <a:moveTo>
                    <a:pt x="10691990" y="772883"/>
                  </a:moveTo>
                  <a:lnTo>
                    <a:pt x="4365866" y="772883"/>
                  </a:lnTo>
                  <a:lnTo>
                    <a:pt x="4892865" y="0"/>
                  </a:lnTo>
                  <a:lnTo>
                    <a:pt x="0" y="0"/>
                  </a:lnTo>
                  <a:lnTo>
                    <a:pt x="0" y="772883"/>
                  </a:lnTo>
                  <a:lnTo>
                    <a:pt x="0" y="1660080"/>
                  </a:lnTo>
                  <a:lnTo>
                    <a:pt x="0" y="6386182"/>
                  </a:lnTo>
                  <a:lnTo>
                    <a:pt x="10691990" y="6386182"/>
                  </a:lnTo>
                  <a:lnTo>
                    <a:pt x="10691990" y="77288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32617" y="772873"/>
              <a:ext cx="8859520" cy="6014720"/>
            </a:xfrm>
            <a:custGeom>
              <a:avLst/>
              <a:gdLst/>
              <a:ahLst/>
              <a:cxnLst/>
              <a:rect l="l" t="t" r="r" b="b"/>
              <a:pathLst>
                <a:path w="8859520" h="6014720">
                  <a:moveTo>
                    <a:pt x="7122985" y="6014248"/>
                  </a:moveTo>
                  <a:lnTo>
                    <a:pt x="0" y="6014248"/>
                  </a:lnTo>
                  <a:lnTo>
                    <a:pt x="4211199" y="0"/>
                  </a:lnTo>
                  <a:lnTo>
                    <a:pt x="8859377" y="0"/>
                  </a:lnTo>
                  <a:lnTo>
                    <a:pt x="8859377" y="3534428"/>
                  </a:lnTo>
                  <a:lnTo>
                    <a:pt x="7122985" y="6014248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1995" cy="7559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56848" y="4963357"/>
              <a:ext cx="3423285" cy="1027430"/>
            </a:xfrm>
            <a:custGeom>
              <a:avLst/>
              <a:gdLst/>
              <a:ahLst/>
              <a:cxnLst/>
              <a:rect l="l" t="t" r="r" b="b"/>
              <a:pathLst>
                <a:path w="3423284" h="1027429">
                  <a:moveTo>
                    <a:pt x="2703795" y="1027434"/>
                  </a:moveTo>
                  <a:lnTo>
                    <a:pt x="0" y="1027434"/>
                  </a:lnTo>
                  <a:lnTo>
                    <a:pt x="719426" y="0"/>
                  </a:lnTo>
                  <a:lnTo>
                    <a:pt x="3423221" y="0"/>
                  </a:lnTo>
                  <a:lnTo>
                    <a:pt x="2703795" y="1027434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73352"/>
              <a:ext cx="2955925" cy="627380"/>
            </a:xfrm>
            <a:custGeom>
              <a:avLst/>
              <a:gdLst/>
              <a:ahLst/>
              <a:cxnLst/>
              <a:rect l="l" t="t" r="r" b="b"/>
              <a:pathLst>
                <a:path w="2955925" h="627380">
                  <a:moveTo>
                    <a:pt x="2955772" y="0"/>
                  </a:moveTo>
                  <a:lnTo>
                    <a:pt x="2405684" y="0"/>
                  </a:lnTo>
                  <a:lnTo>
                    <a:pt x="2162340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1723351" y="626872"/>
                  </a:lnTo>
                  <a:lnTo>
                    <a:pt x="2405684" y="626872"/>
                  </a:lnTo>
                  <a:lnTo>
                    <a:pt x="2516848" y="626872"/>
                  </a:lnTo>
                  <a:lnTo>
                    <a:pt x="2955772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84029" y="6489540"/>
              <a:ext cx="701675" cy="297815"/>
            </a:xfrm>
            <a:custGeom>
              <a:avLst/>
              <a:gdLst/>
              <a:ahLst/>
              <a:cxnLst/>
              <a:rect l="l" t="t" r="r" b="b"/>
              <a:pathLst>
                <a:path w="701675" h="297815">
                  <a:moveTo>
                    <a:pt x="701662" y="297582"/>
                  </a:moveTo>
                  <a:lnTo>
                    <a:pt x="0" y="297582"/>
                  </a:lnTo>
                  <a:lnTo>
                    <a:pt x="0" y="139775"/>
                  </a:lnTo>
                  <a:lnTo>
                    <a:pt x="97898" y="0"/>
                  </a:lnTo>
                  <a:lnTo>
                    <a:pt x="701662" y="0"/>
                  </a:lnTo>
                  <a:lnTo>
                    <a:pt x="701662" y="297582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22683" y="1229511"/>
              <a:ext cx="2769235" cy="1058545"/>
            </a:xfrm>
            <a:custGeom>
              <a:avLst/>
              <a:gdLst/>
              <a:ahLst/>
              <a:cxnLst/>
              <a:rect l="l" t="t" r="r" b="b"/>
              <a:pathLst>
                <a:path w="2769234" h="1058545">
                  <a:moveTo>
                    <a:pt x="2769143" y="1058061"/>
                  </a:moveTo>
                  <a:lnTo>
                    <a:pt x="0" y="1058061"/>
                  </a:lnTo>
                  <a:lnTo>
                    <a:pt x="740865" y="0"/>
                  </a:lnTo>
                  <a:lnTo>
                    <a:pt x="2769143" y="0"/>
                  </a:lnTo>
                  <a:lnTo>
                    <a:pt x="2769143" y="1058061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78853" y="4313667"/>
              <a:ext cx="2213610" cy="3249295"/>
            </a:xfrm>
            <a:custGeom>
              <a:avLst/>
              <a:gdLst/>
              <a:ahLst/>
              <a:cxnLst/>
              <a:rect l="l" t="t" r="r" b="b"/>
              <a:pathLst>
                <a:path w="2213609" h="3249295">
                  <a:moveTo>
                    <a:pt x="12072" y="3249182"/>
                  </a:moveTo>
                  <a:lnTo>
                    <a:pt x="0" y="3246333"/>
                  </a:lnTo>
                  <a:lnTo>
                    <a:pt x="2213529" y="0"/>
                  </a:lnTo>
                  <a:lnTo>
                    <a:pt x="2213529" y="3249182"/>
                  </a:lnTo>
                  <a:lnTo>
                    <a:pt x="12072" y="3249182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6CC1E5-C142-7B68-8623-95473A20BA46}"/>
              </a:ext>
            </a:extLst>
          </p:cNvPr>
          <p:cNvSpPr txBox="1"/>
          <p:nvPr/>
        </p:nvSpPr>
        <p:spPr>
          <a:xfrm>
            <a:off x="136525" y="97050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EDC31-1672-59CC-76FB-47CE4AB4AFC8}"/>
              </a:ext>
            </a:extLst>
          </p:cNvPr>
          <p:cNvSpPr txBox="1"/>
          <p:nvPr/>
        </p:nvSpPr>
        <p:spPr>
          <a:xfrm>
            <a:off x="2209893" y="530779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8ED99-D9D1-14E6-E10F-5E5776F42021}"/>
              </a:ext>
            </a:extLst>
          </p:cNvPr>
          <p:cNvSpPr txBox="1"/>
          <p:nvPr/>
        </p:nvSpPr>
        <p:spPr>
          <a:xfrm>
            <a:off x="8860783" y="1541569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6575" cy="7562850"/>
          </a:xfrm>
          <a:custGeom>
            <a:avLst/>
            <a:gdLst/>
            <a:ahLst/>
            <a:cxnLst/>
            <a:rect l="l" t="t" r="r" b="b"/>
            <a:pathLst>
              <a:path w="10696575" h="7562850">
                <a:moveTo>
                  <a:pt x="1069657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6573" y="0"/>
                </a:lnTo>
                <a:lnTo>
                  <a:pt x="10696573" y="7562849"/>
                </a:lnTo>
                <a:close/>
              </a:path>
            </a:pathLst>
          </a:custGeom>
          <a:solidFill>
            <a:srgbClr val="F9FA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sp>
          <p:nvSpPr>
            <p:cNvPr id="4" name="object 4"/>
            <p:cNvSpPr/>
            <p:nvPr/>
          </p:nvSpPr>
          <p:spPr>
            <a:xfrm>
              <a:off x="1007396" y="0"/>
              <a:ext cx="9685020" cy="7562850"/>
            </a:xfrm>
            <a:custGeom>
              <a:avLst/>
              <a:gdLst/>
              <a:ahLst/>
              <a:cxnLst/>
              <a:rect l="l" t="t" r="r" b="b"/>
              <a:pathLst>
                <a:path w="9685020" h="7562850">
                  <a:moveTo>
                    <a:pt x="0" y="7562849"/>
                  </a:moveTo>
                  <a:lnTo>
                    <a:pt x="5319971" y="0"/>
                  </a:lnTo>
                  <a:lnTo>
                    <a:pt x="9684987" y="0"/>
                  </a:lnTo>
                  <a:lnTo>
                    <a:pt x="9684987" y="7562849"/>
                  </a:lnTo>
                  <a:lnTo>
                    <a:pt x="0" y="7562849"/>
                  </a:lnTo>
                  <a:close/>
                </a:path>
              </a:pathLst>
            </a:custGeom>
            <a:solidFill>
              <a:srgbClr val="F2F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63343"/>
              <a:ext cx="10692765" cy="5521960"/>
            </a:xfrm>
            <a:custGeom>
              <a:avLst/>
              <a:gdLst/>
              <a:ahLst/>
              <a:cxnLst/>
              <a:rect l="l" t="t" r="r" b="b"/>
              <a:pathLst>
                <a:path w="10692765" h="5521959">
                  <a:moveTo>
                    <a:pt x="10692383" y="5521788"/>
                  </a:moveTo>
                  <a:lnTo>
                    <a:pt x="0" y="5521788"/>
                  </a:lnTo>
                  <a:lnTo>
                    <a:pt x="0" y="0"/>
                  </a:lnTo>
                  <a:lnTo>
                    <a:pt x="10692383" y="0"/>
                  </a:lnTo>
                  <a:lnTo>
                    <a:pt x="10692383" y="5521788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4855" y="762409"/>
              <a:ext cx="9077960" cy="6123305"/>
            </a:xfrm>
            <a:custGeom>
              <a:avLst/>
              <a:gdLst/>
              <a:ahLst/>
              <a:cxnLst/>
              <a:rect l="l" t="t" r="r" b="b"/>
              <a:pathLst>
                <a:path w="9077960" h="6123305">
                  <a:moveTo>
                    <a:pt x="9077527" y="6122721"/>
                  </a:moveTo>
                  <a:lnTo>
                    <a:pt x="0" y="6122721"/>
                  </a:lnTo>
                  <a:lnTo>
                    <a:pt x="4287152" y="0"/>
                  </a:lnTo>
                  <a:lnTo>
                    <a:pt x="9077527" y="0"/>
                  </a:lnTo>
                  <a:lnTo>
                    <a:pt x="9077527" y="6122721"/>
                  </a:lnTo>
                  <a:close/>
                </a:path>
              </a:pathLst>
            </a:custGeom>
            <a:solidFill>
              <a:srgbClr val="F2F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76252" y="5651804"/>
              <a:ext cx="5216525" cy="1233805"/>
            </a:xfrm>
            <a:custGeom>
              <a:avLst/>
              <a:gdLst/>
              <a:ahLst/>
              <a:cxnLst/>
              <a:rect l="l" t="t" r="r" b="b"/>
              <a:pathLst>
                <a:path w="5216525" h="1233804">
                  <a:moveTo>
                    <a:pt x="5216131" y="0"/>
                  </a:moveTo>
                  <a:lnTo>
                    <a:pt x="2935097" y="0"/>
                  </a:lnTo>
                  <a:lnTo>
                    <a:pt x="1296314" y="0"/>
                  </a:lnTo>
                  <a:lnTo>
                    <a:pt x="863587" y="0"/>
                  </a:lnTo>
                  <a:lnTo>
                    <a:pt x="0" y="1233335"/>
                  </a:lnTo>
                  <a:lnTo>
                    <a:pt x="1296314" y="1233335"/>
                  </a:lnTo>
                  <a:lnTo>
                    <a:pt x="2071509" y="1233335"/>
                  </a:lnTo>
                  <a:lnTo>
                    <a:pt x="5216131" y="1233335"/>
                  </a:lnTo>
                  <a:lnTo>
                    <a:pt x="5216131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66507"/>
              <a:ext cx="3500120" cy="638175"/>
            </a:xfrm>
            <a:custGeom>
              <a:avLst/>
              <a:gdLst/>
              <a:ahLst/>
              <a:cxnLst/>
              <a:rect l="l" t="t" r="r" b="b"/>
              <a:pathLst>
                <a:path w="3500120" h="638175">
                  <a:moveTo>
                    <a:pt x="3499967" y="0"/>
                  </a:moveTo>
                  <a:lnTo>
                    <a:pt x="1820418" y="0"/>
                  </a:lnTo>
                  <a:lnTo>
                    <a:pt x="1572666" y="0"/>
                  </a:lnTo>
                  <a:lnTo>
                    <a:pt x="0" y="0"/>
                  </a:lnTo>
                  <a:lnTo>
                    <a:pt x="0" y="638175"/>
                  </a:lnTo>
                  <a:lnTo>
                    <a:pt x="1125829" y="638175"/>
                  </a:lnTo>
                  <a:lnTo>
                    <a:pt x="1820418" y="638175"/>
                  </a:lnTo>
                  <a:lnTo>
                    <a:pt x="3053118" y="638175"/>
                  </a:lnTo>
                  <a:lnTo>
                    <a:pt x="3499967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278349" y="6568164"/>
            <a:ext cx="74295" cy="1460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spc="-50" dirty="0">
                <a:solidFill>
                  <a:srgbClr val="2E3C48"/>
                </a:solidFill>
                <a:latin typeface="Solido Book"/>
                <a:cs typeface="Solido Book"/>
              </a:rPr>
              <a:t>7</a:t>
            </a:r>
            <a:endParaRPr sz="750">
              <a:latin typeface="Solido Book"/>
              <a:cs typeface="Solido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B001D-1545-B770-348E-BA047152A220}"/>
              </a:ext>
            </a:extLst>
          </p:cNvPr>
          <p:cNvSpPr txBox="1"/>
          <p:nvPr/>
        </p:nvSpPr>
        <p:spPr>
          <a:xfrm>
            <a:off x="0" y="102006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82E6B-604D-B42B-FB25-D00ECB1FE939}"/>
              </a:ext>
            </a:extLst>
          </p:cNvPr>
          <p:cNvSpPr txBox="1"/>
          <p:nvPr/>
        </p:nvSpPr>
        <p:spPr>
          <a:xfrm>
            <a:off x="1290320" y="213987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5C0B3-87A4-CB4E-7824-117221298580}"/>
              </a:ext>
            </a:extLst>
          </p:cNvPr>
          <p:cNvSpPr txBox="1"/>
          <p:nvPr/>
        </p:nvSpPr>
        <p:spPr>
          <a:xfrm>
            <a:off x="6153835" y="606886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765" cy="7562850"/>
            <a:chOff x="0" y="0"/>
            <a:chExt cx="10692765" cy="7562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1" y="0"/>
              <a:ext cx="8777538" cy="75628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"/>
              <a:ext cx="2670810" cy="3822700"/>
            </a:xfrm>
            <a:custGeom>
              <a:avLst/>
              <a:gdLst/>
              <a:ahLst/>
              <a:cxnLst/>
              <a:rect l="l" t="t" r="r" b="b"/>
              <a:pathLst>
                <a:path w="2670810" h="3822700">
                  <a:moveTo>
                    <a:pt x="2670327" y="0"/>
                  </a:moveTo>
                  <a:lnTo>
                    <a:pt x="0" y="0"/>
                  </a:lnTo>
                  <a:lnTo>
                    <a:pt x="0" y="772871"/>
                  </a:lnTo>
                  <a:lnTo>
                    <a:pt x="0" y="1501686"/>
                  </a:lnTo>
                  <a:lnTo>
                    <a:pt x="0" y="3822141"/>
                  </a:lnTo>
                  <a:lnTo>
                    <a:pt x="2135111" y="772871"/>
                  </a:lnTo>
                  <a:lnTo>
                    <a:pt x="2130679" y="772871"/>
                  </a:lnTo>
                  <a:lnTo>
                    <a:pt x="2670327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73352"/>
              <a:ext cx="2536825" cy="627380"/>
            </a:xfrm>
            <a:custGeom>
              <a:avLst/>
              <a:gdLst/>
              <a:ahLst/>
              <a:cxnLst/>
              <a:rect l="l" t="t" r="r" b="b"/>
              <a:pathLst>
                <a:path w="2536825" h="627380">
                  <a:moveTo>
                    <a:pt x="2536609" y="0"/>
                  </a:moveTo>
                  <a:lnTo>
                    <a:pt x="1885289" y="0"/>
                  </a:lnTo>
                  <a:lnTo>
                    <a:pt x="1641932" y="0"/>
                  </a:lnTo>
                  <a:lnTo>
                    <a:pt x="0" y="0"/>
                  </a:lnTo>
                  <a:lnTo>
                    <a:pt x="0" y="626872"/>
                  </a:lnTo>
                  <a:lnTo>
                    <a:pt x="1203007" y="626872"/>
                  </a:lnTo>
                  <a:lnTo>
                    <a:pt x="1885289" y="626872"/>
                  </a:lnTo>
                  <a:lnTo>
                    <a:pt x="2097684" y="626872"/>
                  </a:lnTo>
                  <a:lnTo>
                    <a:pt x="2536609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27715" y="0"/>
              <a:ext cx="7665084" cy="7562850"/>
            </a:xfrm>
            <a:custGeom>
              <a:avLst/>
              <a:gdLst/>
              <a:ahLst/>
              <a:cxnLst/>
              <a:rect l="l" t="t" r="r" b="b"/>
              <a:pathLst>
                <a:path w="7665084" h="7562850">
                  <a:moveTo>
                    <a:pt x="0" y="7562849"/>
                  </a:moveTo>
                  <a:lnTo>
                    <a:pt x="5156770" y="0"/>
                  </a:lnTo>
                  <a:lnTo>
                    <a:pt x="7664667" y="0"/>
                  </a:lnTo>
                  <a:lnTo>
                    <a:pt x="7664667" y="7562849"/>
                  </a:lnTo>
                  <a:lnTo>
                    <a:pt x="0" y="7562849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30065" y="0"/>
              <a:ext cx="7862570" cy="7562850"/>
            </a:xfrm>
            <a:custGeom>
              <a:avLst/>
              <a:gdLst/>
              <a:ahLst/>
              <a:cxnLst/>
              <a:rect l="l" t="t" r="r" b="b"/>
              <a:pathLst>
                <a:path w="7862570" h="7562850">
                  <a:moveTo>
                    <a:pt x="0" y="7562849"/>
                  </a:moveTo>
                  <a:lnTo>
                    <a:pt x="5156770" y="0"/>
                  </a:lnTo>
                  <a:lnTo>
                    <a:pt x="7862318" y="0"/>
                  </a:lnTo>
                  <a:lnTo>
                    <a:pt x="7862318" y="7562849"/>
                  </a:lnTo>
                  <a:lnTo>
                    <a:pt x="0" y="7562849"/>
                  </a:lnTo>
                  <a:close/>
                </a:path>
              </a:pathLst>
            </a:custGeom>
            <a:solidFill>
              <a:srgbClr val="E6ECF1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030364-05ED-3CFB-075F-3630BD2E9051}"/>
              </a:ext>
            </a:extLst>
          </p:cNvPr>
          <p:cNvSpPr txBox="1"/>
          <p:nvPr/>
        </p:nvSpPr>
        <p:spPr>
          <a:xfrm>
            <a:off x="49060" y="959644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EA0E6-B7CC-B5B8-DAEC-DB02B8FA019B}"/>
              </a:ext>
            </a:extLst>
          </p:cNvPr>
          <p:cNvSpPr txBox="1"/>
          <p:nvPr/>
        </p:nvSpPr>
        <p:spPr>
          <a:xfrm>
            <a:off x="5956300" y="160523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07144" cy="75628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"/>
            <a:ext cx="10692765" cy="7562850"/>
            <a:chOff x="0" y="-1"/>
            <a:chExt cx="10692765" cy="7562850"/>
          </a:xfrm>
        </p:grpSpPr>
        <p:sp>
          <p:nvSpPr>
            <p:cNvPr id="4" name="object 4"/>
            <p:cNvSpPr/>
            <p:nvPr/>
          </p:nvSpPr>
          <p:spPr>
            <a:xfrm>
              <a:off x="7106953" y="2304507"/>
              <a:ext cx="3585845" cy="5258435"/>
            </a:xfrm>
            <a:custGeom>
              <a:avLst/>
              <a:gdLst/>
              <a:ahLst/>
              <a:cxnLst/>
              <a:rect l="l" t="t" r="r" b="b"/>
              <a:pathLst>
                <a:path w="3585845" h="5258434">
                  <a:moveTo>
                    <a:pt x="0" y="5258342"/>
                  </a:moveTo>
                  <a:lnTo>
                    <a:pt x="3585429" y="0"/>
                  </a:lnTo>
                  <a:lnTo>
                    <a:pt x="3585429" y="5258342"/>
                  </a:lnTo>
                  <a:lnTo>
                    <a:pt x="0" y="5258342"/>
                  </a:lnTo>
                  <a:close/>
                </a:path>
              </a:pathLst>
            </a:custGeom>
            <a:solidFill>
              <a:srgbClr val="4F64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5029"/>
              <a:ext cx="10692383" cy="60674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29012" y="0"/>
              <a:ext cx="6863715" cy="7562850"/>
            </a:xfrm>
            <a:custGeom>
              <a:avLst/>
              <a:gdLst/>
              <a:ahLst/>
              <a:cxnLst/>
              <a:rect l="l" t="t" r="r" b="b"/>
              <a:pathLst>
                <a:path w="6863715" h="7562850">
                  <a:moveTo>
                    <a:pt x="4028440" y="6490132"/>
                  </a:moveTo>
                  <a:lnTo>
                    <a:pt x="1984273" y="6007773"/>
                  </a:lnTo>
                  <a:lnTo>
                    <a:pt x="1696872" y="6429273"/>
                  </a:lnTo>
                  <a:lnTo>
                    <a:pt x="1696872" y="5552618"/>
                  </a:lnTo>
                  <a:lnTo>
                    <a:pt x="1693811" y="5506301"/>
                  </a:lnTo>
                  <a:lnTo>
                    <a:pt x="1684794" y="5461165"/>
                  </a:lnTo>
                  <a:lnTo>
                    <a:pt x="1670037" y="5417756"/>
                  </a:lnTo>
                  <a:lnTo>
                    <a:pt x="1649780" y="5376634"/>
                  </a:lnTo>
                  <a:lnTo>
                    <a:pt x="1624241" y="5338343"/>
                  </a:lnTo>
                  <a:lnTo>
                    <a:pt x="1593646" y="5303418"/>
                  </a:lnTo>
                  <a:lnTo>
                    <a:pt x="1558734" y="5272824"/>
                  </a:lnTo>
                  <a:lnTo>
                    <a:pt x="1520431" y="5247284"/>
                  </a:lnTo>
                  <a:lnTo>
                    <a:pt x="1479308" y="5227028"/>
                  </a:lnTo>
                  <a:lnTo>
                    <a:pt x="1435912" y="5212270"/>
                  </a:lnTo>
                  <a:lnTo>
                    <a:pt x="1390764" y="5203253"/>
                  </a:lnTo>
                  <a:lnTo>
                    <a:pt x="1344447" y="5200205"/>
                  </a:lnTo>
                  <a:lnTo>
                    <a:pt x="352425" y="5200205"/>
                  </a:lnTo>
                  <a:lnTo>
                    <a:pt x="306108" y="5203253"/>
                  </a:lnTo>
                  <a:lnTo>
                    <a:pt x="260972" y="5212270"/>
                  </a:lnTo>
                  <a:lnTo>
                    <a:pt x="217563" y="5227028"/>
                  </a:lnTo>
                  <a:lnTo>
                    <a:pt x="176441" y="5247284"/>
                  </a:lnTo>
                  <a:lnTo>
                    <a:pt x="138150" y="5272824"/>
                  </a:lnTo>
                  <a:lnTo>
                    <a:pt x="103225" y="5303418"/>
                  </a:lnTo>
                  <a:lnTo>
                    <a:pt x="72631" y="5338343"/>
                  </a:lnTo>
                  <a:lnTo>
                    <a:pt x="47091" y="5376634"/>
                  </a:lnTo>
                  <a:lnTo>
                    <a:pt x="26835" y="5417756"/>
                  </a:lnTo>
                  <a:lnTo>
                    <a:pt x="12077" y="5461165"/>
                  </a:lnTo>
                  <a:lnTo>
                    <a:pt x="3060" y="5506301"/>
                  </a:lnTo>
                  <a:lnTo>
                    <a:pt x="0" y="5552618"/>
                  </a:lnTo>
                  <a:lnTo>
                    <a:pt x="0" y="7562850"/>
                  </a:lnTo>
                  <a:lnTo>
                    <a:pt x="1318895" y="7562850"/>
                  </a:lnTo>
                  <a:lnTo>
                    <a:pt x="1696872" y="7562850"/>
                  </a:lnTo>
                  <a:lnTo>
                    <a:pt x="3300120" y="7562850"/>
                  </a:lnTo>
                  <a:lnTo>
                    <a:pt x="4026801" y="6497117"/>
                  </a:lnTo>
                  <a:lnTo>
                    <a:pt x="4028440" y="6490132"/>
                  </a:lnTo>
                  <a:close/>
                </a:path>
                <a:path w="6863715" h="7562850">
                  <a:moveTo>
                    <a:pt x="6863372" y="0"/>
                  </a:moveTo>
                  <a:lnTo>
                    <a:pt x="2411361" y="0"/>
                  </a:lnTo>
                  <a:lnTo>
                    <a:pt x="1495844" y="1335824"/>
                  </a:lnTo>
                  <a:lnTo>
                    <a:pt x="6863372" y="2615933"/>
                  </a:lnTo>
                  <a:lnTo>
                    <a:pt x="6863372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1177A96-F5F2-749E-3C13-BF8DF95535A1}"/>
              </a:ext>
            </a:extLst>
          </p:cNvPr>
          <p:cNvSpPr txBox="1"/>
          <p:nvPr/>
        </p:nvSpPr>
        <p:spPr>
          <a:xfrm>
            <a:off x="139230" y="96202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9BA53-2E68-21E9-C08E-F174E75E27E8}"/>
              </a:ext>
            </a:extLst>
          </p:cNvPr>
          <p:cNvSpPr txBox="1"/>
          <p:nvPr/>
        </p:nvSpPr>
        <p:spPr>
          <a:xfrm>
            <a:off x="546100" y="1726623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2E3C4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Insert text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139</Words>
  <Application>Microsoft Office PowerPoint</Application>
  <PresentationFormat>Custom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Roboto Condensed</vt:lpstr>
      <vt:lpstr>Solido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template 2</dc:title>
  <dc:creator>Comms Team</dc:creator>
  <cp:keywords>DAFpF6jobDk,BADoXp9gliA</cp:keywords>
  <cp:lastModifiedBy>Kylie Thurley</cp:lastModifiedBy>
  <cp:revision>1</cp:revision>
  <dcterms:created xsi:type="dcterms:W3CDTF">2024-02-28T13:55:31Z</dcterms:created>
  <dcterms:modified xsi:type="dcterms:W3CDTF">2024-03-04T18:48:11Z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2024-02-28T00:00:00Z</vt:filetime>
  </property>
  <property fmtid="{D5CDD505-2E9C-101B-9397-08002B2CF9AE}" pid="3" name="Creator">
    <vt:lpwstr>Canva</vt:lpwstr>
  </property>
  <property fmtid="{D5CDD505-2E9C-101B-9397-08002B2CF9AE}" pid="4" name="LastSaved">
    <vt:filetime>2024-02-28T00:00:00Z</vt:filetime>
  </property>
  <property fmtid="{D5CDD505-2E9C-101B-9397-08002B2CF9AE}" pid="5" name="Producer">
    <vt:lpwstr>Canva</vt:lpwstr>
  </property>
</Properties>
</file>